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5AF3D-C6DF-4DCF-A1EC-0C7358AE7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6F8E76-5533-4CDD-99D8-F8FD44121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8360A-B727-4836-9310-229F6EFF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BD4707-14A9-4E64-853C-3F5EF577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29B3D2-EADB-40EC-A0B1-553A4EC1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87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EF676-74BF-49E8-91E6-FB2765D4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05072D-5B66-41F6-8306-65D2B7B18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132D0-E731-475A-ADF4-5BB400EB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1A9A8E-D342-4B8A-BDDA-15D7F085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6735F-D0C6-4FA7-BF98-AB6725DD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7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E54966-26AD-464E-927C-1838E2D98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0A3903-3DDB-4014-A6FE-04A5411E8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F22B07-A994-47A5-84B9-3AB5FFA7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A43917-36F0-4AA7-B067-84375880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60B95-851D-4A80-A46A-FAA0D678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02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ACAB12-407E-4094-9BFC-6A6F5CFD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D93EF-850D-40FE-A27D-891FEAB9A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16AB40-B132-4807-BDAF-A508F9F4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8E595A-EB99-49E3-9552-AE9783FF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ADA01C-DC7A-46D9-9B12-AF07C364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93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F477BB-8DCE-4FA6-BD39-754B1841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6D060F-4D0A-4CE8-85EE-15837DD3B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90286-1ADD-416A-B766-ED7313A8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4020A-6E94-4C33-92C8-92025A2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BC9A5-43CC-44EA-B6F0-778EF0F3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39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3AA9E-25AD-4EB3-AB8E-69D069C1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BAE7AB-BC04-4BA1-AD71-FCE106E04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3AF3B7-DB82-4AE4-A34E-E6FFA8125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C3C7CB-39B3-4BC4-BAA9-09CCE210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66C7E2-DCFC-4DAF-9016-98DED453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D8750E-74C9-4E9B-A124-551D211A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05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244B6A-029D-4C23-BA17-94737F40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554BAD-6023-4658-B5EB-8333E3F1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CDBF97-9AFC-45CC-B8D9-5F6425E78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00D0B2-DF86-45E6-8F60-077AC5495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76362E-BBF5-4FA7-8AC2-0A3159544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75FCDB-2189-47BD-8A88-7EF7632B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810361-E824-41FB-9B82-F3BF033D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7C9E48-C4E8-4A66-8747-16EBFC05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02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D0D49-7351-4D51-B859-CC0878999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36F23E-A268-4885-92CF-C7C4750A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8DEBB5-A76A-4F12-A06B-FDF859F5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BB53C5-0E1A-4E1E-9273-7D7846D3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83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F5FB71A-5265-4CEA-95DD-9A2C7D3A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B554C7-D90A-43DA-AE74-03391540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E0D271-80CB-4E46-BC35-F5405462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21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3BADD-DE9B-437C-9B21-1F8C56BD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74173-B2FE-4AF4-8943-2AD4906C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2CB63C-5662-4939-BE20-C1A2B44A4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090891-CC24-431A-B35A-156876CD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344A17-4B9F-4813-AE6D-07B98E8F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5118CC-58F9-49D4-A19A-4B9B4D73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46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62CAD-3A56-4C03-84CF-65F2BC1C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6894E5-F7EF-4CA3-BF2F-B43608BCB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424B53-59B3-4B2C-A195-055C7E452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D6D4C-B434-4F83-B7F5-9B03D590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AB5243-9D74-4D32-9FD9-0829039F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1DC8A8-C0C2-46B8-A1A3-03B23392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2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7BCB4E-29E4-44D9-A084-770F9A84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9237A-2321-4BE6-9121-257620FF8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98CA0F-0F78-4C63-8A45-7455A2214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2B08-8824-4513-80E4-DD5190F80345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53AC0-F73C-4D15-A46D-F3F74C9FC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98E491-0F32-4021-9CCD-17930B58B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C1CE-B753-468E-B91A-26F16AEDC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45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37FEB-E6F9-4828-9B45-C7C6E9B503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CA45EB-8D1F-449A-9437-F4DB5AEC0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4FF828C-928D-4404-83E3-31619082F4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29431"/>
              </p:ext>
            </p:extLst>
          </p:nvPr>
        </p:nvGraphicFramePr>
        <p:xfrm>
          <a:off x="882650" y="646113"/>
          <a:ext cx="10156825" cy="557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6105585" imgH="3352871" progId="Excel.Sheet.12">
                  <p:embed/>
                </p:oleObj>
              </mc:Choice>
              <mc:Fallback>
                <p:oleObj name="Worksheet" r:id="rId3" imgW="6105585" imgH="33528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2650" y="646113"/>
                        <a:ext cx="10156825" cy="557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49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Feuille de calcul Microsoft Excel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Yannick Jourdain</dc:creator>
  <cp:lastModifiedBy>Yannick Jourdain</cp:lastModifiedBy>
  <cp:revision>1</cp:revision>
  <dcterms:created xsi:type="dcterms:W3CDTF">2018-03-29T16:05:16Z</dcterms:created>
  <dcterms:modified xsi:type="dcterms:W3CDTF">2018-03-29T16:06:04Z</dcterms:modified>
</cp:coreProperties>
</file>