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82" r:id="rId4"/>
    <p:sldId id="270" r:id="rId5"/>
    <p:sldId id="289" r:id="rId6"/>
    <p:sldId id="290" r:id="rId7"/>
    <p:sldId id="293" r:id="rId8"/>
    <p:sldId id="294" r:id="rId9"/>
    <p:sldId id="295" r:id="rId10"/>
    <p:sldId id="296" r:id="rId11"/>
  </p:sldIdLst>
  <p:sldSz cx="10080625" cy="7559675"/>
  <p:notesSz cx="6799263" cy="9929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5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404040"/>
    <a:srgbClr val="9E8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>
      <p:cViewPr varScale="1">
        <p:scale>
          <a:sx n="107" d="100"/>
          <a:sy n="107" d="100"/>
        </p:scale>
        <p:origin x="348" y="15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5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-files-1\rurbain\POLITIQUE%20DE%20LA%20VILLE\2018\CV\prepa%202019\Prepaprog19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Répartition </a:t>
            </a:r>
            <a:r>
              <a:rPr lang="fr-FR" baseline="0" dirty="0"/>
              <a:t>des financements par </a:t>
            </a:r>
            <a:r>
              <a:rPr lang="fr-FR" baseline="0" dirty="0" smtClean="0"/>
              <a:t>thématique</a:t>
            </a:r>
            <a:endParaRPr lang="fr-FR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Feuil1!$C$72</c:f>
              <c:strCache>
                <c:ptCount val="1"/>
                <c:pt idx="0">
                  <c:v>Part Ville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Feuil1!$A$73:$A$77</c:f>
              <c:strCache>
                <c:ptCount val="5"/>
                <c:pt idx="0">
                  <c:v>SOUTENIR LES PARCOURS EDUCATIFS</c:v>
                </c:pt>
                <c:pt idx="1">
                  <c:v>FAIRE PARTICIPER LES MONSOIS ET PARTAGER LA VILLE</c:v>
                </c:pt>
                <c:pt idx="2">
                  <c:v>SOUTENIR L'ACTIVITE ECONOMIQUE ET L'EMPLOI</c:v>
                </c:pt>
                <c:pt idx="3">
                  <c:v>CADRE DE VIE ET RENOUVELLEMENT URBAIN</c:v>
                </c:pt>
                <c:pt idx="4">
                  <c:v>ASSURER L'ACCES A LA PREVENTION - SANTE</c:v>
                </c:pt>
              </c:strCache>
            </c:strRef>
          </c:cat>
          <c:val>
            <c:numRef>
              <c:f>Feuil1!$C$73:$C$77</c:f>
              <c:numCache>
                <c:formatCode>_-* #\ ##0\ "€"_-;\-* #\ ##0\ "€"_-;_-* "-"??\ "€"_-;_-@_-</c:formatCode>
                <c:ptCount val="5"/>
                <c:pt idx="0">
                  <c:v>40114</c:v>
                </c:pt>
                <c:pt idx="1">
                  <c:v>42177</c:v>
                </c:pt>
                <c:pt idx="2">
                  <c:v>24231.13</c:v>
                </c:pt>
                <c:pt idx="3">
                  <c:v>18896</c:v>
                </c:pt>
                <c:pt idx="4">
                  <c:v>15232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24-4299-9DE4-57DC2F66350F}"/>
            </c:ext>
          </c:extLst>
        </c:ser>
        <c:ser>
          <c:idx val="1"/>
          <c:order val="1"/>
          <c:tx>
            <c:strRef>
              <c:f>Feuil1!$D$72</c:f>
              <c:strCache>
                <c:ptCount val="1"/>
                <c:pt idx="0">
                  <c:v>Part Etat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8186382068659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E24-4299-9DE4-57DC2F6635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1.984154538384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E24-4299-9DE4-57DC2F6635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Feuil1!$A$73:$A$77</c:f>
              <c:strCache>
                <c:ptCount val="5"/>
                <c:pt idx="0">
                  <c:v>SOUTENIR LES PARCOURS EDUCATIFS</c:v>
                </c:pt>
                <c:pt idx="1">
                  <c:v>FAIRE PARTICIPER LES MONSOIS ET PARTAGER LA VILLE</c:v>
                </c:pt>
                <c:pt idx="2">
                  <c:v>SOUTENIR L'ACTIVITE ECONOMIQUE ET L'EMPLOI</c:v>
                </c:pt>
                <c:pt idx="3">
                  <c:v>CADRE DE VIE ET RENOUVELLEMENT URBAIN</c:v>
                </c:pt>
                <c:pt idx="4">
                  <c:v>ASSURER L'ACCES A LA PREVENTION - SANTE</c:v>
                </c:pt>
              </c:strCache>
            </c:strRef>
          </c:cat>
          <c:val>
            <c:numRef>
              <c:f>Feuil1!$D$73:$D$77</c:f>
              <c:numCache>
                <c:formatCode>_-* #\ ##0\ "€"_-;\-* #\ ##0\ "€"_-;_-* "-"??\ "€"_-;_-@_-</c:formatCode>
                <c:ptCount val="5"/>
                <c:pt idx="0">
                  <c:v>62805</c:v>
                </c:pt>
                <c:pt idx="1">
                  <c:v>12208</c:v>
                </c:pt>
                <c:pt idx="2">
                  <c:v>13490</c:v>
                </c:pt>
                <c:pt idx="3">
                  <c:v>16912</c:v>
                </c:pt>
                <c:pt idx="4">
                  <c:v>20871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E24-4299-9DE4-57DC2F66350F}"/>
            </c:ext>
          </c:extLst>
        </c:ser>
        <c:ser>
          <c:idx val="3"/>
          <c:order val="2"/>
          <c:tx>
            <c:strRef>
              <c:f>Feuil1!$F$72</c:f>
              <c:strCache>
                <c:ptCount val="1"/>
                <c:pt idx="0">
                  <c:v>Part MEL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6926609511580988E-3"/>
                  <c:y val="1.7636929230085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E24-4299-9DE4-57DC2F6635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1.5432313076324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E24-4299-9DE4-57DC2F6635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Feuil1!$A$73:$A$77</c:f>
              <c:strCache>
                <c:ptCount val="5"/>
                <c:pt idx="0">
                  <c:v>SOUTENIR LES PARCOURS EDUCATIFS</c:v>
                </c:pt>
                <c:pt idx="1">
                  <c:v>FAIRE PARTICIPER LES MONSOIS ET PARTAGER LA VILLE</c:v>
                </c:pt>
                <c:pt idx="2">
                  <c:v>SOUTENIR L'ACTIVITE ECONOMIQUE ET L'EMPLOI</c:v>
                </c:pt>
                <c:pt idx="3">
                  <c:v>CADRE DE VIE ET RENOUVELLEMENT URBAIN</c:v>
                </c:pt>
                <c:pt idx="4">
                  <c:v>ASSURER L'ACCES A LA PREVENTION - SANTE</c:v>
                </c:pt>
              </c:strCache>
            </c:strRef>
          </c:cat>
          <c:val>
            <c:numRef>
              <c:f>Feuil1!$F$73:$F$77</c:f>
              <c:numCache>
                <c:formatCode>_-* #\ ##0\ "€"_-;\-* #\ ##0\ "€"_-;_-* "-"??\ "€"_-;_-@_-</c:formatCode>
                <c:ptCount val="5"/>
                <c:pt idx="0">
                  <c:v>17919</c:v>
                </c:pt>
                <c:pt idx="1">
                  <c:v>10858</c:v>
                </c:pt>
                <c:pt idx="2">
                  <c:v>23964.5</c:v>
                </c:pt>
                <c:pt idx="3">
                  <c:v>6500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E24-4299-9DE4-57DC2F66350F}"/>
            </c:ext>
          </c:extLst>
        </c:ser>
        <c:ser>
          <c:idx val="2"/>
          <c:order val="3"/>
          <c:tx>
            <c:strRef>
              <c:f>Feuil1!$E$72</c:f>
              <c:strCache>
                <c:ptCount val="1"/>
                <c:pt idx="0">
                  <c:v>Part Région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4243133290533455E-3"/>
                  <c:y val="-8.8186382068659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E24-4299-9DE4-57DC2F6635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63304755790494E-3"/>
                  <c:y val="-1.984154538384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E24-4299-9DE4-57DC2F6635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Feuil1!$A$73:$A$77</c:f>
              <c:strCache>
                <c:ptCount val="5"/>
                <c:pt idx="0">
                  <c:v>SOUTENIR LES PARCOURS EDUCATIFS</c:v>
                </c:pt>
                <c:pt idx="1">
                  <c:v>FAIRE PARTICIPER LES MONSOIS ET PARTAGER LA VILLE</c:v>
                </c:pt>
                <c:pt idx="2">
                  <c:v>SOUTENIR L'ACTIVITE ECONOMIQUE ET L'EMPLOI</c:v>
                </c:pt>
                <c:pt idx="3">
                  <c:v>CADRE DE VIE ET RENOUVELLEMENT URBAIN</c:v>
                </c:pt>
                <c:pt idx="4">
                  <c:v>ASSURER L'ACCES A LA PREVENTION - SANTE</c:v>
                </c:pt>
              </c:strCache>
            </c:strRef>
          </c:cat>
          <c:val>
            <c:numRef>
              <c:f>Feuil1!$E$73:$E$77</c:f>
              <c:numCache>
                <c:formatCode>_-* #\ ##0\ "€"_-;\-* #\ ##0\ "€"_-;_-* "-"??\ "€"_-;_-@_-</c:formatCode>
                <c:ptCount val="5"/>
                <c:pt idx="0">
                  <c:v>12000</c:v>
                </c:pt>
                <c:pt idx="1">
                  <c:v>15000</c:v>
                </c:pt>
                <c:pt idx="2">
                  <c:v>0</c:v>
                </c:pt>
                <c:pt idx="3">
                  <c:v>8168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E24-4299-9DE4-57DC2F6635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30000"/>
        <c:axId val="343185600"/>
        <c:axId val="0"/>
      </c:bar3DChart>
      <c:catAx>
        <c:axId val="77300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343185600"/>
        <c:crosses val="autoZero"/>
        <c:auto val="1"/>
        <c:lblAlgn val="ctr"/>
        <c:lblOffset val="100"/>
        <c:noMultiLvlLbl val="0"/>
      </c:catAx>
      <c:valAx>
        <c:axId val="343185600"/>
        <c:scaling>
          <c:orientation val="minMax"/>
        </c:scaling>
        <c:delete val="0"/>
        <c:axPos val="b"/>
        <c:majorGridlines/>
        <c:numFmt formatCode="_-* #\ ##0\ &quot;€&quot;_-;\-* #\ ##0\ &quot;€&quot;_-;_-* &quot;-&quot;??\ &quot;€&quot;_-;_-@_-" sourceLinked="1"/>
        <c:majorTickMark val="out"/>
        <c:minorTickMark val="none"/>
        <c:tickLblPos val="nextTo"/>
        <c:crossAx val="7730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BE59D-181B-4F64-B74C-CBC00B6EDF8F}" type="doc">
      <dgm:prSet loTypeId="urn:microsoft.com/office/officeart/2005/8/layout/lProcess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EFE3836-D390-4BA9-907C-A048C0B4FDA5}">
      <dgm:prSet phldrT="[Texte]"/>
      <dgm:spPr/>
      <dgm:t>
        <a:bodyPr/>
        <a:lstStyle/>
        <a:p>
          <a:r>
            <a:rPr lang="fr-FR" dirty="0" smtClean="0"/>
            <a:t>Economie</a:t>
          </a:r>
          <a:endParaRPr lang="fr-FR" dirty="0"/>
        </a:p>
      </dgm:t>
    </dgm:pt>
    <dgm:pt modelId="{7C8B2FDF-AD9E-42FD-854C-7AC299C03C4F}" type="parTrans" cxnId="{289B8850-26EE-4537-AC34-E5EBF122F0E4}">
      <dgm:prSet/>
      <dgm:spPr/>
      <dgm:t>
        <a:bodyPr/>
        <a:lstStyle/>
        <a:p>
          <a:endParaRPr lang="fr-FR"/>
        </a:p>
      </dgm:t>
    </dgm:pt>
    <dgm:pt modelId="{32ABEB14-3504-41A3-95DE-ADB236556CA5}" type="sibTrans" cxnId="{289B8850-26EE-4537-AC34-E5EBF122F0E4}">
      <dgm:prSet/>
      <dgm:spPr/>
      <dgm:t>
        <a:bodyPr/>
        <a:lstStyle/>
        <a:p>
          <a:endParaRPr lang="fr-FR"/>
        </a:p>
      </dgm:t>
    </dgm:pt>
    <dgm:pt modelId="{31C4B457-701B-4EA4-B3BC-8929B9ACDC56}">
      <dgm:prSet phldrT="[Texte]"/>
      <dgm:spPr/>
      <dgm:t>
        <a:bodyPr/>
        <a:lstStyle/>
        <a:p>
          <a:r>
            <a:rPr lang="fr-FR" dirty="0" smtClean="0"/>
            <a:t>Accompagner vers l’emploi et soutenir le développement d’activités</a:t>
          </a:r>
          <a:endParaRPr lang="fr-FR" dirty="0"/>
        </a:p>
      </dgm:t>
    </dgm:pt>
    <dgm:pt modelId="{68ECAD7A-CD5B-4D89-A3EA-351172FDD365}" type="parTrans" cxnId="{59AE5BDA-B8D5-4AFF-873B-7363B6F2BD0F}">
      <dgm:prSet/>
      <dgm:spPr/>
      <dgm:t>
        <a:bodyPr/>
        <a:lstStyle/>
        <a:p>
          <a:endParaRPr lang="fr-FR"/>
        </a:p>
      </dgm:t>
    </dgm:pt>
    <dgm:pt modelId="{661EE7A1-4FA9-438A-86B6-78626C4D15D2}" type="sibTrans" cxnId="{59AE5BDA-B8D5-4AFF-873B-7363B6F2BD0F}">
      <dgm:prSet/>
      <dgm:spPr/>
      <dgm:t>
        <a:bodyPr/>
        <a:lstStyle/>
        <a:p>
          <a:endParaRPr lang="fr-FR"/>
        </a:p>
      </dgm:t>
    </dgm:pt>
    <dgm:pt modelId="{D9006DE8-11A1-4926-AE9C-A931D9228ADF}">
      <dgm:prSet phldrT="[Texte]"/>
      <dgm:spPr/>
      <dgm:t>
        <a:bodyPr/>
        <a:lstStyle/>
        <a:p>
          <a:r>
            <a:rPr lang="fr-FR" dirty="0" smtClean="0"/>
            <a:t>Cohésion sociale</a:t>
          </a:r>
          <a:endParaRPr lang="fr-FR" dirty="0"/>
        </a:p>
      </dgm:t>
    </dgm:pt>
    <dgm:pt modelId="{C6734F1E-B132-40FF-9EE4-DFAF5F9552EB}" type="parTrans" cxnId="{2C710C83-4085-4C3D-88BF-50CD58BBA4A9}">
      <dgm:prSet/>
      <dgm:spPr/>
      <dgm:t>
        <a:bodyPr/>
        <a:lstStyle/>
        <a:p>
          <a:endParaRPr lang="fr-FR"/>
        </a:p>
      </dgm:t>
    </dgm:pt>
    <dgm:pt modelId="{57B47972-D1C9-4C15-9A3B-A9BEAB15B702}" type="sibTrans" cxnId="{2C710C83-4085-4C3D-88BF-50CD58BBA4A9}">
      <dgm:prSet/>
      <dgm:spPr/>
      <dgm:t>
        <a:bodyPr/>
        <a:lstStyle/>
        <a:p>
          <a:endParaRPr lang="fr-FR"/>
        </a:p>
      </dgm:t>
    </dgm:pt>
    <dgm:pt modelId="{2119FB7F-A98F-4400-9E2C-C8A0BB5FBA58}">
      <dgm:prSet phldrT="[Texte]"/>
      <dgm:spPr/>
      <dgm:t>
        <a:bodyPr/>
        <a:lstStyle/>
        <a:p>
          <a:r>
            <a:rPr lang="fr-FR" dirty="0" smtClean="0"/>
            <a:t>Soutenir les parcours éducatifs innovants des jeunes en difficultés</a:t>
          </a:r>
          <a:endParaRPr lang="fr-FR" dirty="0"/>
        </a:p>
      </dgm:t>
    </dgm:pt>
    <dgm:pt modelId="{1C81B393-4A4C-4365-8903-38493C4A81D1}" type="parTrans" cxnId="{9C8E2AD4-F691-46F1-A322-C5CCB1290E55}">
      <dgm:prSet/>
      <dgm:spPr/>
      <dgm:t>
        <a:bodyPr/>
        <a:lstStyle/>
        <a:p>
          <a:endParaRPr lang="fr-FR"/>
        </a:p>
      </dgm:t>
    </dgm:pt>
    <dgm:pt modelId="{54871456-1C2F-49D1-8B8B-AE1A69B909A7}" type="sibTrans" cxnId="{9C8E2AD4-F691-46F1-A322-C5CCB1290E55}">
      <dgm:prSet/>
      <dgm:spPr/>
      <dgm:t>
        <a:bodyPr/>
        <a:lstStyle/>
        <a:p>
          <a:endParaRPr lang="fr-FR"/>
        </a:p>
      </dgm:t>
    </dgm:pt>
    <dgm:pt modelId="{8751E469-8B32-4FD0-8D72-24BC54E25746}">
      <dgm:prSet phldrT="[Texte]"/>
      <dgm:spPr/>
      <dgm:t>
        <a:bodyPr/>
        <a:lstStyle/>
        <a:p>
          <a:r>
            <a:rPr lang="fr-FR" dirty="0" smtClean="0"/>
            <a:t>Assurer l’accès aux soins et aux équipements de santé ainsi qu’à la prévention</a:t>
          </a:r>
          <a:endParaRPr lang="fr-FR" dirty="0"/>
        </a:p>
      </dgm:t>
    </dgm:pt>
    <dgm:pt modelId="{6ED6CE79-C9C7-4687-B869-701C24576B83}" type="parTrans" cxnId="{5D7C016C-D90C-473A-BEA2-641CE26697BD}">
      <dgm:prSet/>
      <dgm:spPr/>
      <dgm:t>
        <a:bodyPr/>
        <a:lstStyle/>
        <a:p>
          <a:endParaRPr lang="fr-FR"/>
        </a:p>
      </dgm:t>
    </dgm:pt>
    <dgm:pt modelId="{308BA8A6-B1E7-43CA-BA0D-E174EE4D3D8B}" type="sibTrans" cxnId="{5D7C016C-D90C-473A-BEA2-641CE26697BD}">
      <dgm:prSet/>
      <dgm:spPr/>
      <dgm:t>
        <a:bodyPr/>
        <a:lstStyle/>
        <a:p>
          <a:endParaRPr lang="fr-FR"/>
        </a:p>
      </dgm:t>
    </dgm:pt>
    <dgm:pt modelId="{5702FCE9-E37F-4F9F-BC5B-A9394718751A}">
      <dgm:prSet phldrT="[Texte]"/>
      <dgm:spPr/>
      <dgm:t>
        <a:bodyPr/>
        <a:lstStyle/>
        <a:p>
          <a:r>
            <a:rPr lang="fr-FR" dirty="0" smtClean="0"/>
            <a:t>Cadre de vie et renouvellement urbain</a:t>
          </a:r>
          <a:endParaRPr lang="fr-FR" dirty="0"/>
        </a:p>
      </dgm:t>
    </dgm:pt>
    <dgm:pt modelId="{BAF6E490-AE8E-4FCD-911E-893FBEE25407}" type="parTrans" cxnId="{B54B6CC3-0538-4351-83B4-725C237B414F}">
      <dgm:prSet/>
      <dgm:spPr/>
      <dgm:t>
        <a:bodyPr/>
        <a:lstStyle/>
        <a:p>
          <a:endParaRPr lang="fr-FR"/>
        </a:p>
      </dgm:t>
    </dgm:pt>
    <dgm:pt modelId="{9DEBF4D2-D5EF-4D49-B10E-DE0D087B95C7}" type="sibTrans" cxnId="{B54B6CC3-0538-4351-83B4-725C237B414F}">
      <dgm:prSet/>
      <dgm:spPr/>
      <dgm:t>
        <a:bodyPr/>
        <a:lstStyle/>
        <a:p>
          <a:endParaRPr lang="fr-FR"/>
        </a:p>
      </dgm:t>
    </dgm:pt>
    <dgm:pt modelId="{03E368DB-9A55-47A8-AA0E-D261972089C8}">
      <dgm:prSet phldrT="[Texte]"/>
      <dgm:spPr/>
      <dgm:t>
        <a:bodyPr/>
        <a:lstStyle/>
        <a:p>
          <a:r>
            <a:rPr lang="fr-FR" dirty="0" smtClean="0"/>
            <a:t>Agir sur l’urbain</a:t>
          </a:r>
          <a:endParaRPr lang="fr-FR" dirty="0"/>
        </a:p>
      </dgm:t>
    </dgm:pt>
    <dgm:pt modelId="{85A437C0-0DD6-483A-B1D8-1764B62E6A06}" type="parTrans" cxnId="{E6DFCDD2-B520-4BF0-9C14-8884F95D8AE9}">
      <dgm:prSet/>
      <dgm:spPr/>
      <dgm:t>
        <a:bodyPr/>
        <a:lstStyle/>
        <a:p>
          <a:endParaRPr lang="fr-FR"/>
        </a:p>
      </dgm:t>
    </dgm:pt>
    <dgm:pt modelId="{B8326572-1270-4552-AB9B-78FEF4AA0D62}" type="sibTrans" cxnId="{E6DFCDD2-B520-4BF0-9C14-8884F95D8AE9}">
      <dgm:prSet/>
      <dgm:spPr/>
      <dgm:t>
        <a:bodyPr/>
        <a:lstStyle/>
        <a:p>
          <a:endParaRPr lang="fr-FR"/>
        </a:p>
      </dgm:t>
    </dgm:pt>
    <dgm:pt modelId="{A3BF7B91-BC60-4B58-B03E-119E193901D5}">
      <dgm:prSet phldrT="[Texte]"/>
      <dgm:spPr/>
      <dgm:t>
        <a:bodyPr/>
        <a:lstStyle/>
        <a:p>
          <a:r>
            <a:rPr lang="fr-FR" dirty="0" smtClean="0"/>
            <a:t>Favoriser un habitat de qualité et conforter les parcours résidentiels</a:t>
          </a:r>
          <a:endParaRPr lang="fr-FR" dirty="0"/>
        </a:p>
      </dgm:t>
    </dgm:pt>
    <dgm:pt modelId="{44DC9FDE-92B8-42B9-85FC-7AD5B9BBF2A2}" type="parTrans" cxnId="{A67F830E-6159-4F01-89AB-E53494AB94FA}">
      <dgm:prSet/>
      <dgm:spPr/>
      <dgm:t>
        <a:bodyPr/>
        <a:lstStyle/>
        <a:p>
          <a:endParaRPr lang="fr-FR"/>
        </a:p>
      </dgm:t>
    </dgm:pt>
    <dgm:pt modelId="{46A89353-EE01-4A24-B0B2-73213CA7CA24}" type="sibTrans" cxnId="{A67F830E-6159-4F01-89AB-E53494AB94FA}">
      <dgm:prSet/>
      <dgm:spPr/>
      <dgm:t>
        <a:bodyPr/>
        <a:lstStyle/>
        <a:p>
          <a:endParaRPr lang="fr-FR"/>
        </a:p>
      </dgm:t>
    </dgm:pt>
    <dgm:pt modelId="{45863A11-620E-4687-9F1A-96E36209D5C5}">
      <dgm:prSet/>
      <dgm:spPr/>
      <dgm:t>
        <a:bodyPr/>
        <a:lstStyle/>
        <a:p>
          <a:r>
            <a:rPr lang="fr-FR" dirty="0" smtClean="0"/>
            <a:t>Consolider les dispositifs de sécurité et de prévention de la délinquance</a:t>
          </a:r>
          <a:endParaRPr lang="fr-FR" dirty="0"/>
        </a:p>
      </dgm:t>
    </dgm:pt>
    <dgm:pt modelId="{A89AED32-4A90-44DB-BDC4-74BBD71741F2}" type="parTrans" cxnId="{C2FC566C-EE68-4464-9012-8818172BB447}">
      <dgm:prSet/>
      <dgm:spPr/>
      <dgm:t>
        <a:bodyPr/>
        <a:lstStyle/>
        <a:p>
          <a:endParaRPr lang="fr-FR"/>
        </a:p>
      </dgm:t>
    </dgm:pt>
    <dgm:pt modelId="{7FF79710-8D34-4E96-9239-13425C065672}" type="sibTrans" cxnId="{C2FC566C-EE68-4464-9012-8818172BB447}">
      <dgm:prSet/>
      <dgm:spPr/>
      <dgm:t>
        <a:bodyPr/>
        <a:lstStyle/>
        <a:p>
          <a:endParaRPr lang="fr-FR"/>
        </a:p>
      </dgm:t>
    </dgm:pt>
    <dgm:pt modelId="{49E45F9E-05CA-4BAC-9E8C-182D53CECD5A}" type="pres">
      <dgm:prSet presAssocID="{83DBE59D-181B-4F64-B74C-CBC00B6EDF8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8D49317-79A8-481E-9600-3E8590A881DC}" type="pres">
      <dgm:prSet presAssocID="{6EFE3836-D390-4BA9-907C-A048C0B4FDA5}" presName="compNode" presStyleCnt="0"/>
      <dgm:spPr/>
      <dgm:t>
        <a:bodyPr/>
        <a:lstStyle/>
        <a:p>
          <a:endParaRPr lang="fr-FR"/>
        </a:p>
      </dgm:t>
    </dgm:pt>
    <dgm:pt modelId="{5E4BBFA9-E76D-438D-9527-1D92A0CF306D}" type="pres">
      <dgm:prSet presAssocID="{6EFE3836-D390-4BA9-907C-A048C0B4FDA5}" presName="aNode" presStyleLbl="bgShp" presStyleIdx="0" presStyleCnt="3" custLinFactNeighborX="-38"/>
      <dgm:spPr/>
      <dgm:t>
        <a:bodyPr/>
        <a:lstStyle/>
        <a:p>
          <a:endParaRPr lang="fr-FR"/>
        </a:p>
      </dgm:t>
    </dgm:pt>
    <dgm:pt modelId="{09DBE0F9-1293-41EB-A2CE-1528939BBC42}" type="pres">
      <dgm:prSet presAssocID="{6EFE3836-D390-4BA9-907C-A048C0B4FDA5}" presName="textNode" presStyleLbl="bgShp" presStyleIdx="0" presStyleCnt="3"/>
      <dgm:spPr/>
      <dgm:t>
        <a:bodyPr/>
        <a:lstStyle/>
        <a:p>
          <a:endParaRPr lang="fr-FR"/>
        </a:p>
      </dgm:t>
    </dgm:pt>
    <dgm:pt modelId="{7745EE87-B3BD-4583-A450-4B3EC90EAF77}" type="pres">
      <dgm:prSet presAssocID="{6EFE3836-D390-4BA9-907C-A048C0B4FDA5}" presName="compChildNode" presStyleCnt="0"/>
      <dgm:spPr/>
      <dgm:t>
        <a:bodyPr/>
        <a:lstStyle/>
        <a:p>
          <a:endParaRPr lang="fr-FR"/>
        </a:p>
      </dgm:t>
    </dgm:pt>
    <dgm:pt modelId="{C20CCCCF-DDF5-4ADE-B0BA-04442FF6B124}" type="pres">
      <dgm:prSet presAssocID="{6EFE3836-D390-4BA9-907C-A048C0B4FDA5}" presName="theInnerList" presStyleCnt="0"/>
      <dgm:spPr/>
      <dgm:t>
        <a:bodyPr/>
        <a:lstStyle/>
        <a:p>
          <a:endParaRPr lang="fr-FR"/>
        </a:p>
      </dgm:t>
    </dgm:pt>
    <dgm:pt modelId="{6D7DBF7E-6E4A-4904-8993-8873191E8752}" type="pres">
      <dgm:prSet presAssocID="{31C4B457-701B-4EA4-B3BC-8929B9ACDC5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7C4433-884E-44C0-A7AF-FD1246CD1AFC}" type="pres">
      <dgm:prSet presAssocID="{6EFE3836-D390-4BA9-907C-A048C0B4FDA5}" presName="aSpace" presStyleCnt="0"/>
      <dgm:spPr/>
      <dgm:t>
        <a:bodyPr/>
        <a:lstStyle/>
        <a:p>
          <a:endParaRPr lang="fr-FR"/>
        </a:p>
      </dgm:t>
    </dgm:pt>
    <dgm:pt modelId="{EB9B54DC-6A24-42E6-A924-7365E7E80B86}" type="pres">
      <dgm:prSet presAssocID="{D9006DE8-11A1-4926-AE9C-A931D9228ADF}" presName="compNode" presStyleCnt="0"/>
      <dgm:spPr/>
      <dgm:t>
        <a:bodyPr/>
        <a:lstStyle/>
        <a:p>
          <a:endParaRPr lang="fr-FR"/>
        </a:p>
      </dgm:t>
    </dgm:pt>
    <dgm:pt modelId="{90A083CF-0D72-40CF-A344-5DA791FE8AB6}" type="pres">
      <dgm:prSet presAssocID="{D9006DE8-11A1-4926-AE9C-A931D9228ADF}" presName="aNode" presStyleLbl="bgShp" presStyleIdx="1" presStyleCnt="3"/>
      <dgm:spPr/>
      <dgm:t>
        <a:bodyPr/>
        <a:lstStyle/>
        <a:p>
          <a:endParaRPr lang="fr-FR"/>
        </a:p>
      </dgm:t>
    </dgm:pt>
    <dgm:pt modelId="{D8ED0ABC-DE34-4C3B-BCB4-414E8EA825E0}" type="pres">
      <dgm:prSet presAssocID="{D9006DE8-11A1-4926-AE9C-A931D9228ADF}" presName="textNode" presStyleLbl="bgShp" presStyleIdx="1" presStyleCnt="3"/>
      <dgm:spPr/>
      <dgm:t>
        <a:bodyPr/>
        <a:lstStyle/>
        <a:p>
          <a:endParaRPr lang="fr-FR"/>
        </a:p>
      </dgm:t>
    </dgm:pt>
    <dgm:pt modelId="{6AA2FACF-4F1B-45BB-9887-FD38ADC6DB8D}" type="pres">
      <dgm:prSet presAssocID="{D9006DE8-11A1-4926-AE9C-A931D9228ADF}" presName="compChildNode" presStyleCnt="0"/>
      <dgm:spPr/>
      <dgm:t>
        <a:bodyPr/>
        <a:lstStyle/>
        <a:p>
          <a:endParaRPr lang="fr-FR"/>
        </a:p>
      </dgm:t>
    </dgm:pt>
    <dgm:pt modelId="{9B26F5D0-4D2F-4AEB-B2DB-0330F3E888BF}" type="pres">
      <dgm:prSet presAssocID="{D9006DE8-11A1-4926-AE9C-A931D9228ADF}" presName="theInnerList" presStyleCnt="0"/>
      <dgm:spPr/>
      <dgm:t>
        <a:bodyPr/>
        <a:lstStyle/>
        <a:p>
          <a:endParaRPr lang="fr-FR"/>
        </a:p>
      </dgm:t>
    </dgm:pt>
    <dgm:pt modelId="{6E5473DE-609B-415D-95EA-56A8BC3645FC}" type="pres">
      <dgm:prSet presAssocID="{2119FB7F-A98F-4400-9E2C-C8A0BB5FBA58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BD0A30-A2DC-41DF-8668-AC2DDC2183BF}" type="pres">
      <dgm:prSet presAssocID="{2119FB7F-A98F-4400-9E2C-C8A0BB5FBA58}" presName="aSpace2" presStyleCnt="0"/>
      <dgm:spPr/>
      <dgm:t>
        <a:bodyPr/>
        <a:lstStyle/>
        <a:p>
          <a:endParaRPr lang="fr-FR"/>
        </a:p>
      </dgm:t>
    </dgm:pt>
    <dgm:pt modelId="{9B1DA66F-6E42-4CF5-9035-DEF3DFC7DBBD}" type="pres">
      <dgm:prSet presAssocID="{8751E469-8B32-4FD0-8D72-24BC54E25746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0891A-C94D-4D32-9C27-B05F3FFCE13A}" type="pres">
      <dgm:prSet presAssocID="{8751E469-8B32-4FD0-8D72-24BC54E25746}" presName="aSpace2" presStyleCnt="0"/>
      <dgm:spPr/>
      <dgm:t>
        <a:bodyPr/>
        <a:lstStyle/>
        <a:p>
          <a:endParaRPr lang="fr-FR"/>
        </a:p>
      </dgm:t>
    </dgm:pt>
    <dgm:pt modelId="{5A621ECA-91A1-48F1-A61B-C3CD9EC1350C}" type="pres">
      <dgm:prSet presAssocID="{45863A11-620E-4687-9F1A-96E36209D5C5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9FDC91-D799-4ED2-8F82-11ED67B1FFE4}" type="pres">
      <dgm:prSet presAssocID="{D9006DE8-11A1-4926-AE9C-A931D9228ADF}" presName="aSpace" presStyleCnt="0"/>
      <dgm:spPr/>
      <dgm:t>
        <a:bodyPr/>
        <a:lstStyle/>
        <a:p>
          <a:endParaRPr lang="fr-FR"/>
        </a:p>
      </dgm:t>
    </dgm:pt>
    <dgm:pt modelId="{334FDD0C-9F54-4B75-8A37-2B4AEEBDAD58}" type="pres">
      <dgm:prSet presAssocID="{5702FCE9-E37F-4F9F-BC5B-A9394718751A}" presName="compNode" presStyleCnt="0"/>
      <dgm:spPr/>
      <dgm:t>
        <a:bodyPr/>
        <a:lstStyle/>
        <a:p>
          <a:endParaRPr lang="fr-FR"/>
        </a:p>
      </dgm:t>
    </dgm:pt>
    <dgm:pt modelId="{0C4A109C-245B-4776-8555-C4F417E9C4D6}" type="pres">
      <dgm:prSet presAssocID="{5702FCE9-E37F-4F9F-BC5B-A9394718751A}" presName="aNode" presStyleLbl="bgShp" presStyleIdx="2" presStyleCnt="3"/>
      <dgm:spPr/>
      <dgm:t>
        <a:bodyPr/>
        <a:lstStyle/>
        <a:p>
          <a:endParaRPr lang="fr-FR"/>
        </a:p>
      </dgm:t>
    </dgm:pt>
    <dgm:pt modelId="{48B8CDA6-3EC5-4EF2-AE54-47767B6A8FE7}" type="pres">
      <dgm:prSet presAssocID="{5702FCE9-E37F-4F9F-BC5B-A9394718751A}" presName="textNode" presStyleLbl="bgShp" presStyleIdx="2" presStyleCnt="3"/>
      <dgm:spPr/>
      <dgm:t>
        <a:bodyPr/>
        <a:lstStyle/>
        <a:p>
          <a:endParaRPr lang="fr-FR"/>
        </a:p>
      </dgm:t>
    </dgm:pt>
    <dgm:pt modelId="{6A67BD45-F013-4258-AC05-C0D16C1E08A8}" type="pres">
      <dgm:prSet presAssocID="{5702FCE9-E37F-4F9F-BC5B-A9394718751A}" presName="compChildNode" presStyleCnt="0"/>
      <dgm:spPr/>
      <dgm:t>
        <a:bodyPr/>
        <a:lstStyle/>
        <a:p>
          <a:endParaRPr lang="fr-FR"/>
        </a:p>
      </dgm:t>
    </dgm:pt>
    <dgm:pt modelId="{3AA2D72C-C7A7-4985-A42E-E6BEABBC0CAE}" type="pres">
      <dgm:prSet presAssocID="{5702FCE9-E37F-4F9F-BC5B-A9394718751A}" presName="theInnerList" presStyleCnt="0"/>
      <dgm:spPr/>
      <dgm:t>
        <a:bodyPr/>
        <a:lstStyle/>
        <a:p>
          <a:endParaRPr lang="fr-FR"/>
        </a:p>
      </dgm:t>
    </dgm:pt>
    <dgm:pt modelId="{9A2BE015-99A6-40AA-8807-6F894EAA5382}" type="pres">
      <dgm:prSet presAssocID="{03E368DB-9A55-47A8-AA0E-D261972089C8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1CE6BB-BBEF-4B4B-A4FB-B65BEB96B2F2}" type="pres">
      <dgm:prSet presAssocID="{03E368DB-9A55-47A8-AA0E-D261972089C8}" presName="aSpace2" presStyleCnt="0"/>
      <dgm:spPr/>
      <dgm:t>
        <a:bodyPr/>
        <a:lstStyle/>
        <a:p>
          <a:endParaRPr lang="fr-FR"/>
        </a:p>
      </dgm:t>
    </dgm:pt>
    <dgm:pt modelId="{4B0E76ED-51F5-4837-A39C-A1D99C09E946}" type="pres">
      <dgm:prSet presAssocID="{A3BF7B91-BC60-4B58-B03E-119E193901D5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44B5A71-1CA4-4E38-9D3B-0EEF88E9C453}" type="presOf" srcId="{5702FCE9-E37F-4F9F-BC5B-A9394718751A}" destId="{48B8CDA6-3EC5-4EF2-AE54-47767B6A8FE7}" srcOrd="1" destOrd="0" presId="urn:microsoft.com/office/officeart/2005/8/layout/lProcess2"/>
    <dgm:cxn modelId="{E2B747C5-D01C-4494-AED2-5CC548077749}" type="presOf" srcId="{5702FCE9-E37F-4F9F-BC5B-A9394718751A}" destId="{0C4A109C-245B-4776-8555-C4F417E9C4D6}" srcOrd="0" destOrd="0" presId="urn:microsoft.com/office/officeart/2005/8/layout/lProcess2"/>
    <dgm:cxn modelId="{299EF14A-519A-4EA1-9877-25164BFB7091}" type="presOf" srcId="{03E368DB-9A55-47A8-AA0E-D261972089C8}" destId="{9A2BE015-99A6-40AA-8807-6F894EAA5382}" srcOrd="0" destOrd="0" presId="urn:microsoft.com/office/officeart/2005/8/layout/lProcess2"/>
    <dgm:cxn modelId="{B54B6CC3-0538-4351-83B4-725C237B414F}" srcId="{83DBE59D-181B-4F64-B74C-CBC00B6EDF8F}" destId="{5702FCE9-E37F-4F9F-BC5B-A9394718751A}" srcOrd="2" destOrd="0" parTransId="{BAF6E490-AE8E-4FCD-911E-893FBEE25407}" sibTransId="{9DEBF4D2-D5EF-4D49-B10E-DE0D087B95C7}"/>
    <dgm:cxn modelId="{BA702624-B19E-4E5D-B284-DC3597762AFE}" type="presOf" srcId="{6EFE3836-D390-4BA9-907C-A048C0B4FDA5}" destId="{5E4BBFA9-E76D-438D-9527-1D92A0CF306D}" srcOrd="0" destOrd="0" presId="urn:microsoft.com/office/officeart/2005/8/layout/lProcess2"/>
    <dgm:cxn modelId="{59AE5BDA-B8D5-4AFF-873B-7363B6F2BD0F}" srcId="{6EFE3836-D390-4BA9-907C-A048C0B4FDA5}" destId="{31C4B457-701B-4EA4-B3BC-8929B9ACDC56}" srcOrd="0" destOrd="0" parTransId="{68ECAD7A-CD5B-4D89-A3EA-351172FDD365}" sibTransId="{661EE7A1-4FA9-438A-86B6-78626C4D15D2}"/>
    <dgm:cxn modelId="{052A3D22-0707-47AF-9337-AB952E4446AD}" type="presOf" srcId="{6EFE3836-D390-4BA9-907C-A048C0B4FDA5}" destId="{09DBE0F9-1293-41EB-A2CE-1528939BBC42}" srcOrd="1" destOrd="0" presId="urn:microsoft.com/office/officeart/2005/8/layout/lProcess2"/>
    <dgm:cxn modelId="{6B1BF8B8-1FA4-479B-9111-5FEB136E271E}" type="presOf" srcId="{8751E469-8B32-4FD0-8D72-24BC54E25746}" destId="{9B1DA66F-6E42-4CF5-9035-DEF3DFC7DBBD}" srcOrd="0" destOrd="0" presId="urn:microsoft.com/office/officeart/2005/8/layout/lProcess2"/>
    <dgm:cxn modelId="{5D7C016C-D90C-473A-BEA2-641CE26697BD}" srcId="{D9006DE8-11A1-4926-AE9C-A931D9228ADF}" destId="{8751E469-8B32-4FD0-8D72-24BC54E25746}" srcOrd="1" destOrd="0" parTransId="{6ED6CE79-C9C7-4687-B869-701C24576B83}" sibTransId="{308BA8A6-B1E7-43CA-BA0D-E174EE4D3D8B}"/>
    <dgm:cxn modelId="{F9BF3348-966D-4589-B710-D6236B944E02}" type="presOf" srcId="{2119FB7F-A98F-4400-9E2C-C8A0BB5FBA58}" destId="{6E5473DE-609B-415D-95EA-56A8BC3645FC}" srcOrd="0" destOrd="0" presId="urn:microsoft.com/office/officeart/2005/8/layout/lProcess2"/>
    <dgm:cxn modelId="{E6DFCDD2-B520-4BF0-9C14-8884F95D8AE9}" srcId="{5702FCE9-E37F-4F9F-BC5B-A9394718751A}" destId="{03E368DB-9A55-47A8-AA0E-D261972089C8}" srcOrd="0" destOrd="0" parTransId="{85A437C0-0DD6-483A-B1D8-1764B62E6A06}" sibTransId="{B8326572-1270-4552-AB9B-78FEF4AA0D62}"/>
    <dgm:cxn modelId="{F3767EBC-6C9D-4E3D-8617-2A72DA64DB29}" type="presOf" srcId="{D9006DE8-11A1-4926-AE9C-A931D9228ADF}" destId="{90A083CF-0D72-40CF-A344-5DA791FE8AB6}" srcOrd="0" destOrd="0" presId="urn:microsoft.com/office/officeart/2005/8/layout/lProcess2"/>
    <dgm:cxn modelId="{A67F830E-6159-4F01-89AB-E53494AB94FA}" srcId="{5702FCE9-E37F-4F9F-BC5B-A9394718751A}" destId="{A3BF7B91-BC60-4B58-B03E-119E193901D5}" srcOrd="1" destOrd="0" parTransId="{44DC9FDE-92B8-42B9-85FC-7AD5B9BBF2A2}" sibTransId="{46A89353-EE01-4A24-B0B2-73213CA7CA24}"/>
    <dgm:cxn modelId="{D9CDBFD2-84B0-4E23-BEAE-D41F5A10C172}" type="presOf" srcId="{45863A11-620E-4687-9F1A-96E36209D5C5}" destId="{5A621ECA-91A1-48F1-A61B-C3CD9EC1350C}" srcOrd="0" destOrd="0" presId="urn:microsoft.com/office/officeart/2005/8/layout/lProcess2"/>
    <dgm:cxn modelId="{BBC1B314-0985-4B65-9EC1-7AFCA14F09E3}" type="presOf" srcId="{83DBE59D-181B-4F64-B74C-CBC00B6EDF8F}" destId="{49E45F9E-05CA-4BAC-9E8C-182D53CECD5A}" srcOrd="0" destOrd="0" presId="urn:microsoft.com/office/officeart/2005/8/layout/lProcess2"/>
    <dgm:cxn modelId="{BD97E554-6CF4-43F5-BDDE-E44B6A57F8DD}" type="presOf" srcId="{D9006DE8-11A1-4926-AE9C-A931D9228ADF}" destId="{D8ED0ABC-DE34-4C3B-BCB4-414E8EA825E0}" srcOrd="1" destOrd="0" presId="urn:microsoft.com/office/officeart/2005/8/layout/lProcess2"/>
    <dgm:cxn modelId="{278B91DF-D721-434A-BFD5-BFC31D93D3FB}" type="presOf" srcId="{31C4B457-701B-4EA4-B3BC-8929B9ACDC56}" destId="{6D7DBF7E-6E4A-4904-8993-8873191E8752}" srcOrd="0" destOrd="0" presId="urn:microsoft.com/office/officeart/2005/8/layout/lProcess2"/>
    <dgm:cxn modelId="{289B8850-26EE-4537-AC34-E5EBF122F0E4}" srcId="{83DBE59D-181B-4F64-B74C-CBC00B6EDF8F}" destId="{6EFE3836-D390-4BA9-907C-A048C0B4FDA5}" srcOrd="0" destOrd="0" parTransId="{7C8B2FDF-AD9E-42FD-854C-7AC299C03C4F}" sibTransId="{32ABEB14-3504-41A3-95DE-ADB236556CA5}"/>
    <dgm:cxn modelId="{C2FC566C-EE68-4464-9012-8818172BB447}" srcId="{D9006DE8-11A1-4926-AE9C-A931D9228ADF}" destId="{45863A11-620E-4687-9F1A-96E36209D5C5}" srcOrd="2" destOrd="0" parTransId="{A89AED32-4A90-44DB-BDC4-74BBD71741F2}" sibTransId="{7FF79710-8D34-4E96-9239-13425C065672}"/>
    <dgm:cxn modelId="{2C710C83-4085-4C3D-88BF-50CD58BBA4A9}" srcId="{83DBE59D-181B-4F64-B74C-CBC00B6EDF8F}" destId="{D9006DE8-11A1-4926-AE9C-A931D9228ADF}" srcOrd="1" destOrd="0" parTransId="{C6734F1E-B132-40FF-9EE4-DFAF5F9552EB}" sibTransId="{57B47972-D1C9-4C15-9A3B-A9BEAB15B702}"/>
    <dgm:cxn modelId="{9C8E2AD4-F691-46F1-A322-C5CCB1290E55}" srcId="{D9006DE8-11A1-4926-AE9C-A931D9228ADF}" destId="{2119FB7F-A98F-4400-9E2C-C8A0BB5FBA58}" srcOrd="0" destOrd="0" parTransId="{1C81B393-4A4C-4365-8903-38493C4A81D1}" sibTransId="{54871456-1C2F-49D1-8B8B-AE1A69B909A7}"/>
    <dgm:cxn modelId="{E882CE52-91C6-4F80-BE2C-7E7D47D35982}" type="presOf" srcId="{A3BF7B91-BC60-4B58-B03E-119E193901D5}" destId="{4B0E76ED-51F5-4837-A39C-A1D99C09E946}" srcOrd="0" destOrd="0" presId="urn:microsoft.com/office/officeart/2005/8/layout/lProcess2"/>
    <dgm:cxn modelId="{0A52B267-1383-423D-B5FC-566825ED1F22}" type="presParOf" srcId="{49E45F9E-05CA-4BAC-9E8C-182D53CECD5A}" destId="{A8D49317-79A8-481E-9600-3E8590A881DC}" srcOrd="0" destOrd="0" presId="urn:microsoft.com/office/officeart/2005/8/layout/lProcess2"/>
    <dgm:cxn modelId="{5709E095-8B29-4C6F-8292-B5E6E9449B82}" type="presParOf" srcId="{A8D49317-79A8-481E-9600-3E8590A881DC}" destId="{5E4BBFA9-E76D-438D-9527-1D92A0CF306D}" srcOrd="0" destOrd="0" presId="urn:microsoft.com/office/officeart/2005/8/layout/lProcess2"/>
    <dgm:cxn modelId="{308218CC-C809-4E3E-A998-C6F1BDD23252}" type="presParOf" srcId="{A8D49317-79A8-481E-9600-3E8590A881DC}" destId="{09DBE0F9-1293-41EB-A2CE-1528939BBC42}" srcOrd="1" destOrd="0" presId="urn:microsoft.com/office/officeart/2005/8/layout/lProcess2"/>
    <dgm:cxn modelId="{F7B333E1-01C8-435E-8390-FD5797A1FFCA}" type="presParOf" srcId="{A8D49317-79A8-481E-9600-3E8590A881DC}" destId="{7745EE87-B3BD-4583-A450-4B3EC90EAF77}" srcOrd="2" destOrd="0" presId="urn:microsoft.com/office/officeart/2005/8/layout/lProcess2"/>
    <dgm:cxn modelId="{D1F9ADB4-7EB9-4314-81DC-70528A81D6F3}" type="presParOf" srcId="{7745EE87-B3BD-4583-A450-4B3EC90EAF77}" destId="{C20CCCCF-DDF5-4ADE-B0BA-04442FF6B124}" srcOrd="0" destOrd="0" presId="urn:microsoft.com/office/officeart/2005/8/layout/lProcess2"/>
    <dgm:cxn modelId="{2F9A8E57-0D7C-4305-96CA-848F006B7948}" type="presParOf" srcId="{C20CCCCF-DDF5-4ADE-B0BA-04442FF6B124}" destId="{6D7DBF7E-6E4A-4904-8993-8873191E8752}" srcOrd="0" destOrd="0" presId="urn:microsoft.com/office/officeart/2005/8/layout/lProcess2"/>
    <dgm:cxn modelId="{B19ACB86-0BF9-4546-A78B-F1CAA0ABF5D6}" type="presParOf" srcId="{49E45F9E-05CA-4BAC-9E8C-182D53CECD5A}" destId="{7F7C4433-884E-44C0-A7AF-FD1246CD1AFC}" srcOrd="1" destOrd="0" presId="urn:microsoft.com/office/officeart/2005/8/layout/lProcess2"/>
    <dgm:cxn modelId="{F5861CC6-6F16-4756-946F-EF6946301D0B}" type="presParOf" srcId="{49E45F9E-05CA-4BAC-9E8C-182D53CECD5A}" destId="{EB9B54DC-6A24-42E6-A924-7365E7E80B86}" srcOrd="2" destOrd="0" presId="urn:microsoft.com/office/officeart/2005/8/layout/lProcess2"/>
    <dgm:cxn modelId="{A7F814E8-49B9-45E5-9120-2F5807A3BEEC}" type="presParOf" srcId="{EB9B54DC-6A24-42E6-A924-7365E7E80B86}" destId="{90A083CF-0D72-40CF-A344-5DA791FE8AB6}" srcOrd="0" destOrd="0" presId="urn:microsoft.com/office/officeart/2005/8/layout/lProcess2"/>
    <dgm:cxn modelId="{73C8C75C-EA75-48EB-9EAF-5712B101275E}" type="presParOf" srcId="{EB9B54DC-6A24-42E6-A924-7365E7E80B86}" destId="{D8ED0ABC-DE34-4C3B-BCB4-414E8EA825E0}" srcOrd="1" destOrd="0" presId="urn:microsoft.com/office/officeart/2005/8/layout/lProcess2"/>
    <dgm:cxn modelId="{4CA9B2D6-8F3E-44BA-B314-A8D6C08694E4}" type="presParOf" srcId="{EB9B54DC-6A24-42E6-A924-7365E7E80B86}" destId="{6AA2FACF-4F1B-45BB-9887-FD38ADC6DB8D}" srcOrd="2" destOrd="0" presId="urn:microsoft.com/office/officeart/2005/8/layout/lProcess2"/>
    <dgm:cxn modelId="{037E1ABC-00AB-4256-8258-F6215DECE606}" type="presParOf" srcId="{6AA2FACF-4F1B-45BB-9887-FD38ADC6DB8D}" destId="{9B26F5D0-4D2F-4AEB-B2DB-0330F3E888BF}" srcOrd="0" destOrd="0" presId="urn:microsoft.com/office/officeart/2005/8/layout/lProcess2"/>
    <dgm:cxn modelId="{46091253-E502-4546-AB04-19965931D3DB}" type="presParOf" srcId="{9B26F5D0-4D2F-4AEB-B2DB-0330F3E888BF}" destId="{6E5473DE-609B-415D-95EA-56A8BC3645FC}" srcOrd="0" destOrd="0" presId="urn:microsoft.com/office/officeart/2005/8/layout/lProcess2"/>
    <dgm:cxn modelId="{9481AFB1-0B6D-4E72-9F36-04F47B8A698B}" type="presParOf" srcId="{9B26F5D0-4D2F-4AEB-B2DB-0330F3E888BF}" destId="{A7BD0A30-A2DC-41DF-8668-AC2DDC2183BF}" srcOrd="1" destOrd="0" presId="urn:microsoft.com/office/officeart/2005/8/layout/lProcess2"/>
    <dgm:cxn modelId="{6BCF9E5A-DF0E-4692-9A62-759FD6D7C331}" type="presParOf" srcId="{9B26F5D0-4D2F-4AEB-B2DB-0330F3E888BF}" destId="{9B1DA66F-6E42-4CF5-9035-DEF3DFC7DBBD}" srcOrd="2" destOrd="0" presId="urn:microsoft.com/office/officeart/2005/8/layout/lProcess2"/>
    <dgm:cxn modelId="{61728E45-23DB-4D72-84A4-85C17037D5A5}" type="presParOf" srcId="{9B26F5D0-4D2F-4AEB-B2DB-0330F3E888BF}" destId="{5020891A-C94D-4D32-9C27-B05F3FFCE13A}" srcOrd="3" destOrd="0" presId="urn:microsoft.com/office/officeart/2005/8/layout/lProcess2"/>
    <dgm:cxn modelId="{E21C40E5-83E8-4CC4-9768-2F8C709E190A}" type="presParOf" srcId="{9B26F5D0-4D2F-4AEB-B2DB-0330F3E888BF}" destId="{5A621ECA-91A1-48F1-A61B-C3CD9EC1350C}" srcOrd="4" destOrd="0" presId="urn:microsoft.com/office/officeart/2005/8/layout/lProcess2"/>
    <dgm:cxn modelId="{B16A06FF-8A04-4079-8F96-B4C9811190FC}" type="presParOf" srcId="{49E45F9E-05CA-4BAC-9E8C-182D53CECD5A}" destId="{3C9FDC91-D799-4ED2-8F82-11ED67B1FFE4}" srcOrd="3" destOrd="0" presId="urn:microsoft.com/office/officeart/2005/8/layout/lProcess2"/>
    <dgm:cxn modelId="{81C890BC-21B6-41B2-9B3B-0092F1C62864}" type="presParOf" srcId="{49E45F9E-05CA-4BAC-9E8C-182D53CECD5A}" destId="{334FDD0C-9F54-4B75-8A37-2B4AEEBDAD58}" srcOrd="4" destOrd="0" presId="urn:microsoft.com/office/officeart/2005/8/layout/lProcess2"/>
    <dgm:cxn modelId="{5FD35922-6E00-4320-A8CC-4D65571F1BA2}" type="presParOf" srcId="{334FDD0C-9F54-4B75-8A37-2B4AEEBDAD58}" destId="{0C4A109C-245B-4776-8555-C4F417E9C4D6}" srcOrd="0" destOrd="0" presId="urn:microsoft.com/office/officeart/2005/8/layout/lProcess2"/>
    <dgm:cxn modelId="{D7C1679F-B6BB-47A2-BBC2-62BF4287E760}" type="presParOf" srcId="{334FDD0C-9F54-4B75-8A37-2B4AEEBDAD58}" destId="{48B8CDA6-3EC5-4EF2-AE54-47767B6A8FE7}" srcOrd="1" destOrd="0" presId="urn:microsoft.com/office/officeart/2005/8/layout/lProcess2"/>
    <dgm:cxn modelId="{C2214657-BC51-4E87-A59B-7D630D6FBE99}" type="presParOf" srcId="{334FDD0C-9F54-4B75-8A37-2B4AEEBDAD58}" destId="{6A67BD45-F013-4258-AC05-C0D16C1E08A8}" srcOrd="2" destOrd="0" presId="urn:microsoft.com/office/officeart/2005/8/layout/lProcess2"/>
    <dgm:cxn modelId="{E401212F-E8A8-4F6A-B8CF-C48BA23A32D6}" type="presParOf" srcId="{6A67BD45-F013-4258-AC05-C0D16C1E08A8}" destId="{3AA2D72C-C7A7-4985-A42E-E6BEABBC0CAE}" srcOrd="0" destOrd="0" presId="urn:microsoft.com/office/officeart/2005/8/layout/lProcess2"/>
    <dgm:cxn modelId="{F7690F2B-7130-4989-9936-46C02B1DDA57}" type="presParOf" srcId="{3AA2D72C-C7A7-4985-A42E-E6BEABBC0CAE}" destId="{9A2BE015-99A6-40AA-8807-6F894EAA5382}" srcOrd="0" destOrd="0" presId="urn:microsoft.com/office/officeart/2005/8/layout/lProcess2"/>
    <dgm:cxn modelId="{F947C4D9-A2CE-449D-82EE-DE58694002E0}" type="presParOf" srcId="{3AA2D72C-C7A7-4985-A42E-E6BEABBC0CAE}" destId="{C61CE6BB-BBEF-4B4B-A4FB-B65BEB96B2F2}" srcOrd="1" destOrd="0" presId="urn:microsoft.com/office/officeart/2005/8/layout/lProcess2"/>
    <dgm:cxn modelId="{28CC8D35-2834-4C54-B711-57567B8AB586}" type="presParOf" srcId="{3AA2D72C-C7A7-4985-A42E-E6BEABBC0CAE}" destId="{4B0E76ED-51F5-4837-A39C-A1D99C09E94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FAD19E-F5BC-4016-9F6E-5176825B2938}" type="doc">
      <dgm:prSet loTypeId="urn:microsoft.com/office/officeart/2005/8/layout/chevron2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0E113263-EF05-4114-B1EA-73398F28B1D9}">
      <dgm:prSet phldrT="[Texte]"/>
      <dgm:spPr/>
      <dgm:t>
        <a:bodyPr/>
        <a:lstStyle/>
        <a:p>
          <a:r>
            <a:rPr lang="fr-FR" dirty="0" smtClean="0"/>
            <a:t>Avril - Mai</a:t>
          </a:r>
          <a:endParaRPr lang="fr-FR" dirty="0"/>
        </a:p>
      </dgm:t>
    </dgm:pt>
    <dgm:pt modelId="{4B20CD54-EAFF-4954-8393-DCE490063B27}" type="parTrans" cxnId="{D29C6F0D-0173-4D1E-9EB6-357173D8757E}">
      <dgm:prSet/>
      <dgm:spPr/>
      <dgm:t>
        <a:bodyPr/>
        <a:lstStyle/>
        <a:p>
          <a:endParaRPr lang="fr-FR"/>
        </a:p>
      </dgm:t>
    </dgm:pt>
    <dgm:pt modelId="{F62752AD-5548-4D2D-A1E7-4965C2D85D77}" type="sibTrans" cxnId="{D29C6F0D-0173-4D1E-9EB6-357173D8757E}">
      <dgm:prSet/>
      <dgm:spPr/>
      <dgm:t>
        <a:bodyPr/>
        <a:lstStyle/>
        <a:p>
          <a:endParaRPr lang="fr-FR"/>
        </a:p>
      </dgm:t>
    </dgm:pt>
    <dgm:pt modelId="{43C02076-C9FD-47BF-B4DB-5FB05ED7E374}">
      <dgm:prSet phldrT="[Texte]"/>
      <dgm:spPr/>
      <dgm:t>
        <a:bodyPr/>
        <a:lstStyle/>
        <a:p>
          <a:r>
            <a:rPr lang="fr-FR" dirty="0" smtClean="0"/>
            <a:t>Rencontres avec les acteurs associatifs locaux : Bilan et perspectives des actions sur le territoire </a:t>
          </a:r>
          <a:r>
            <a:rPr lang="fr-FR" dirty="0" err="1" smtClean="0"/>
            <a:t>monsois</a:t>
          </a:r>
          <a:endParaRPr lang="fr-FR" dirty="0"/>
        </a:p>
      </dgm:t>
    </dgm:pt>
    <dgm:pt modelId="{56EA2D02-A33B-476A-983E-F2A14958FB7F}" type="parTrans" cxnId="{D9BEE054-CE02-42D5-AA2B-BD7D0D4BE3F0}">
      <dgm:prSet/>
      <dgm:spPr/>
      <dgm:t>
        <a:bodyPr/>
        <a:lstStyle/>
        <a:p>
          <a:endParaRPr lang="fr-FR"/>
        </a:p>
      </dgm:t>
    </dgm:pt>
    <dgm:pt modelId="{D1B9CF3E-B63C-4AAB-979B-278D8FDA7D7B}" type="sibTrans" cxnId="{D9BEE054-CE02-42D5-AA2B-BD7D0D4BE3F0}">
      <dgm:prSet/>
      <dgm:spPr/>
      <dgm:t>
        <a:bodyPr/>
        <a:lstStyle/>
        <a:p>
          <a:endParaRPr lang="fr-FR"/>
        </a:p>
      </dgm:t>
    </dgm:pt>
    <dgm:pt modelId="{3EDB1354-E831-46B2-A048-ED8C6403D139}">
      <dgm:prSet phldrT="[Texte]"/>
      <dgm:spPr/>
      <dgm:t>
        <a:bodyPr/>
        <a:lstStyle/>
        <a:p>
          <a:r>
            <a:rPr lang="fr-FR" dirty="0" smtClean="0"/>
            <a:t>Juillet - Octobre </a:t>
          </a:r>
          <a:endParaRPr lang="fr-FR" dirty="0"/>
        </a:p>
      </dgm:t>
    </dgm:pt>
    <dgm:pt modelId="{1B3394FB-AF69-4B1A-992E-97992B051E29}" type="parTrans" cxnId="{C6D24D52-3A4C-4B2E-9474-CEDFCDF5ACC4}">
      <dgm:prSet/>
      <dgm:spPr/>
      <dgm:t>
        <a:bodyPr/>
        <a:lstStyle/>
        <a:p>
          <a:endParaRPr lang="fr-FR"/>
        </a:p>
      </dgm:t>
    </dgm:pt>
    <dgm:pt modelId="{9564503F-1F75-4972-A506-56C7E6372641}" type="sibTrans" cxnId="{C6D24D52-3A4C-4B2E-9474-CEDFCDF5ACC4}">
      <dgm:prSet/>
      <dgm:spPr/>
      <dgm:t>
        <a:bodyPr/>
        <a:lstStyle/>
        <a:p>
          <a:endParaRPr lang="fr-FR"/>
        </a:p>
      </dgm:t>
    </dgm:pt>
    <dgm:pt modelId="{EF7F43C6-6A87-413E-859D-F6B9176F331F}">
      <dgm:prSet phldrT="[Texte]"/>
      <dgm:spPr/>
      <dgm:t>
        <a:bodyPr/>
        <a:lstStyle/>
        <a:p>
          <a:r>
            <a:rPr lang="fr-FR" dirty="0" smtClean="0"/>
            <a:t>Lancement de l’Appel à Projets « Politique de la Ville » : Accompagnement des acteurs associatifs en prévision de la rédaction de leur projet</a:t>
          </a:r>
          <a:endParaRPr lang="fr-FR" dirty="0"/>
        </a:p>
      </dgm:t>
    </dgm:pt>
    <dgm:pt modelId="{FC50FF4F-F977-4613-88DD-A5C26F49E950}" type="parTrans" cxnId="{9AEB21B9-FDB2-4FE2-A135-0B7562AD0016}">
      <dgm:prSet/>
      <dgm:spPr/>
      <dgm:t>
        <a:bodyPr/>
        <a:lstStyle/>
        <a:p>
          <a:endParaRPr lang="fr-FR"/>
        </a:p>
      </dgm:t>
    </dgm:pt>
    <dgm:pt modelId="{A4EAFB33-7045-48FE-B432-2381E601E089}" type="sibTrans" cxnId="{9AEB21B9-FDB2-4FE2-A135-0B7562AD0016}">
      <dgm:prSet/>
      <dgm:spPr/>
      <dgm:t>
        <a:bodyPr/>
        <a:lstStyle/>
        <a:p>
          <a:endParaRPr lang="fr-FR"/>
        </a:p>
      </dgm:t>
    </dgm:pt>
    <dgm:pt modelId="{C38B5063-DE8E-41A0-A557-EB225A2A46DD}">
      <dgm:prSet phldrT="[Texte]"/>
      <dgm:spPr/>
      <dgm:t>
        <a:bodyPr/>
        <a:lstStyle/>
        <a:p>
          <a:r>
            <a:rPr lang="fr-FR" dirty="0" smtClean="0"/>
            <a:t>Octobre - Novembre</a:t>
          </a:r>
          <a:endParaRPr lang="fr-FR" dirty="0"/>
        </a:p>
      </dgm:t>
    </dgm:pt>
    <dgm:pt modelId="{F3A05988-07BC-48D5-8A3B-B07B4B67F0E9}" type="parTrans" cxnId="{EF7524ED-A1A3-4F42-810E-18B150DCCCBC}">
      <dgm:prSet/>
      <dgm:spPr/>
      <dgm:t>
        <a:bodyPr/>
        <a:lstStyle/>
        <a:p>
          <a:endParaRPr lang="fr-FR"/>
        </a:p>
      </dgm:t>
    </dgm:pt>
    <dgm:pt modelId="{55BF37CA-98C1-4F53-B4B6-E51F68B91ACE}" type="sibTrans" cxnId="{EF7524ED-A1A3-4F42-810E-18B150DCCCBC}">
      <dgm:prSet/>
      <dgm:spPr/>
      <dgm:t>
        <a:bodyPr/>
        <a:lstStyle/>
        <a:p>
          <a:endParaRPr lang="fr-FR"/>
        </a:p>
      </dgm:t>
    </dgm:pt>
    <dgm:pt modelId="{4EC414B4-BF61-4DD9-811F-1D1625BA8172}">
      <dgm:prSet phldrT="[Texte]"/>
      <dgm:spPr/>
      <dgm:t>
        <a:bodyPr/>
        <a:lstStyle/>
        <a:p>
          <a:r>
            <a:rPr lang="fr-FR" dirty="0" smtClean="0"/>
            <a:t>Lancement de la période d’instruction des projets : Etude technique des dossiers et rencontres entre les acteurs associatifs porteurs d’un projet et les élus</a:t>
          </a:r>
          <a:endParaRPr lang="fr-FR" dirty="0"/>
        </a:p>
      </dgm:t>
    </dgm:pt>
    <dgm:pt modelId="{0D4FD079-3E5C-4D7A-9854-CDC0790DF980}" type="parTrans" cxnId="{2359F700-3609-4EF6-9CDA-9872FFAF87D7}">
      <dgm:prSet/>
      <dgm:spPr/>
      <dgm:t>
        <a:bodyPr/>
        <a:lstStyle/>
        <a:p>
          <a:endParaRPr lang="fr-FR"/>
        </a:p>
      </dgm:t>
    </dgm:pt>
    <dgm:pt modelId="{6D1A70EF-0CDF-4678-9B9C-909DCA7A8665}" type="sibTrans" cxnId="{2359F700-3609-4EF6-9CDA-9872FFAF87D7}">
      <dgm:prSet/>
      <dgm:spPr/>
      <dgm:t>
        <a:bodyPr/>
        <a:lstStyle/>
        <a:p>
          <a:endParaRPr lang="fr-FR"/>
        </a:p>
      </dgm:t>
    </dgm:pt>
    <dgm:pt modelId="{74A3B977-B23B-4444-9226-3908B2A0054D}">
      <dgm:prSet phldrT="[Texte]"/>
      <dgm:spPr/>
      <dgm:t>
        <a:bodyPr/>
        <a:lstStyle/>
        <a:p>
          <a:r>
            <a:rPr lang="fr-FR" dirty="0" smtClean="0"/>
            <a:t>Décembre - Avril</a:t>
          </a:r>
          <a:endParaRPr lang="fr-FR" dirty="0"/>
        </a:p>
      </dgm:t>
    </dgm:pt>
    <dgm:pt modelId="{070EAB17-D2D2-4D85-B0EE-FB418B1CB85C}" type="parTrans" cxnId="{94A8818D-BB11-45A5-BCA6-790A503550ED}">
      <dgm:prSet/>
      <dgm:spPr/>
      <dgm:t>
        <a:bodyPr/>
        <a:lstStyle/>
        <a:p>
          <a:endParaRPr lang="fr-FR"/>
        </a:p>
      </dgm:t>
    </dgm:pt>
    <dgm:pt modelId="{31462A33-9338-4EFB-B8B7-DDE511788221}" type="sibTrans" cxnId="{94A8818D-BB11-45A5-BCA6-790A503550ED}">
      <dgm:prSet/>
      <dgm:spPr/>
      <dgm:t>
        <a:bodyPr/>
        <a:lstStyle/>
        <a:p>
          <a:endParaRPr lang="fr-FR"/>
        </a:p>
      </dgm:t>
    </dgm:pt>
    <dgm:pt modelId="{82682AB5-07DB-44ED-AEC3-73C8A526C2A7}">
      <dgm:prSet phldrT="[Texte]"/>
      <dgm:spPr/>
      <dgm:t>
        <a:bodyPr/>
        <a:lstStyle/>
        <a:p>
          <a:r>
            <a:rPr lang="fr-FR" dirty="0" smtClean="0"/>
            <a:t>Validation locale des projets en Conseil Municipal</a:t>
          </a:r>
          <a:endParaRPr lang="fr-FR" dirty="0"/>
        </a:p>
      </dgm:t>
    </dgm:pt>
    <dgm:pt modelId="{1A1B6C07-EA9C-4E51-80A4-CDE61CEF47A1}" type="parTrans" cxnId="{6C764585-F40B-4911-B716-FDBC61374DFE}">
      <dgm:prSet/>
      <dgm:spPr/>
      <dgm:t>
        <a:bodyPr/>
        <a:lstStyle/>
        <a:p>
          <a:endParaRPr lang="fr-FR"/>
        </a:p>
      </dgm:t>
    </dgm:pt>
    <dgm:pt modelId="{36BCBF15-A1BE-4D4A-B14A-B4EBBDDEFF79}" type="sibTrans" cxnId="{6C764585-F40B-4911-B716-FDBC61374DFE}">
      <dgm:prSet/>
      <dgm:spPr/>
      <dgm:t>
        <a:bodyPr/>
        <a:lstStyle/>
        <a:p>
          <a:endParaRPr lang="fr-FR"/>
        </a:p>
      </dgm:t>
    </dgm:pt>
    <dgm:pt modelId="{B75B96D4-FED9-4DCB-A01D-FFFE415733F3}">
      <dgm:prSet phldrT="[Texte]"/>
      <dgm:spPr/>
      <dgm:t>
        <a:bodyPr/>
        <a:lstStyle/>
        <a:p>
          <a:r>
            <a:rPr lang="fr-FR" dirty="0" smtClean="0"/>
            <a:t>Finalisation de l’instruction métropolitaine et Validation métropolitaine en comité de pilotage Politique de la Ville</a:t>
          </a:r>
          <a:endParaRPr lang="fr-FR" dirty="0"/>
        </a:p>
      </dgm:t>
    </dgm:pt>
    <dgm:pt modelId="{A5339032-1A84-46EC-8550-47501BF996D1}" type="parTrans" cxnId="{A4E9485A-B5CE-4A0D-A2A2-7924943E5A37}">
      <dgm:prSet/>
      <dgm:spPr/>
      <dgm:t>
        <a:bodyPr/>
        <a:lstStyle/>
        <a:p>
          <a:endParaRPr lang="fr-FR"/>
        </a:p>
      </dgm:t>
    </dgm:pt>
    <dgm:pt modelId="{D26A1276-9F5B-4E25-BFC6-C833E819E18E}" type="sibTrans" cxnId="{A4E9485A-B5CE-4A0D-A2A2-7924943E5A37}">
      <dgm:prSet/>
      <dgm:spPr/>
      <dgm:t>
        <a:bodyPr/>
        <a:lstStyle/>
        <a:p>
          <a:endParaRPr lang="fr-FR"/>
        </a:p>
      </dgm:t>
    </dgm:pt>
    <dgm:pt modelId="{8577DDA0-09B6-4CD2-B4B6-4BDBD550F56F}" type="pres">
      <dgm:prSet presAssocID="{FDFAD19E-F5BC-4016-9F6E-5176825B293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EB5E023-3930-4F46-BE33-416BCFCCE416}" type="pres">
      <dgm:prSet presAssocID="{0E113263-EF05-4114-B1EA-73398F28B1D9}" presName="composite" presStyleCnt="0"/>
      <dgm:spPr/>
      <dgm:t>
        <a:bodyPr/>
        <a:lstStyle/>
        <a:p>
          <a:endParaRPr lang="fr-FR"/>
        </a:p>
      </dgm:t>
    </dgm:pt>
    <dgm:pt modelId="{0F983A63-8BB5-4F7C-9C08-2C07263B80C2}" type="pres">
      <dgm:prSet presAssocID="{0E113263-EF05-4114-B1EA-73398F28B1D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A61577-FBD2-4A63-9825-0ABBA8464735}" type="pres">
      <dgm:prSet presAssocID="{0E113263-EF05-4114-B1EA-73398F28B1D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F7F88C-CB33-4CDF-BC3E-1A833CF1F537}" type="pres">
      <dgm:prSet presAssocID="{F62752AD-5548-4D2D-A1E7-4965C2D85D77}" presName="sp" presStyleCnt="0"/>
      <dgm:spPr/>
      <dgm:t>
        <a:bodyPr/>
        <a:lstStyle/>
        <a:p>
          <a:endParaRPr lang="fr-FR"/>
        </a:p>
      </dgm:t>
    </dgm:pt>
    <dgm:pt modelId="{DD4B066A-91F1-4590-9558-46A374CDC444}" type="pres">
      <dgm:prSet presAssocID="{3EDB1354-E831-46B2-A048-ED8C6403D139}" presName="composite" presStyleCnt="0"/>
      <dgm:spPr/>
      <dgm:t>
        <a:bodyPr/>
        <a:lstStyle/>
        <a:p>
          <a:endParaRPr lang="fr-FR"/>
        </a:p>
      </dgm:t>
    </dgm:pt>
    <dgm:pt modelId="{7541BF67-95A1-427A-B840-AEB5693FBFE3}" type="pres">
      <dgm:prSet presAssocID="{3EDB1354-E831-46B2-A048-ED8C6403D13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D32CB19-604B-4031-920C-1EC8250CF67C}" type="pres">
      <dgm:prSet presAssocID="{3EDB1354-E831-46B2-A048-ED8C6403D13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29EDD5-C74C-4841-8CF0-9907FB6C87D7}" type="pres">
      <dgm:prSet presAssocID="{9564503F-1F75-4972-A506-56C7E6372641}" presName="sp" presStyleCnt="0"/>
      <dgm:spPr/>
      <dgm:t>
        <a:bodyPr/>
        <a:lstStyle/>
        <a:p>
          <a:endParaRPr lang="fr-FR"/>
        </a:p>
      </dgm:t>
    </dgm:pt>
    <dgm:pt modelId="{8F3F69C5-F0ED-46AA-BF5A-DFB14981973D}" type="pres">
      <dgm:prSet presAssocID="{C38B5063-DE8E-41A0-A557-EB225A2A46DD}" presName="composite" presStyleCnt="0"/>
      <dgm:spPr/>
      <dgm:t>
        <a:bodyPr/>
        <a:lstStyle/>
        <a:p>
          <a:endParaRPr lang="fr-FR"/>
        </a:p>
      </dgm:t>
    </dgm:pt>
    <dgm:pt modelId="{C01BFC73-6A5A-4AF1-AF2C-E86DD46C5F05}" type="pres">
      <dgm:prSet presAssocID="{C38B5063-DE8E-41A0-A557-EB225A2A46D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770B6-FABB-4A13-A969-FB4D3E4775CF}" type="pres">
      <dgm:prSet presAssocID="{C38B5063-DE8E-41A0-A557-EB225A2A46D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ADFBD1-1240-4501-8F2B-F2D62DBC75D1}" type="pres">
      <dgm:prSet presAssocID="{55BF37CA-98C1-4F53-B4B6-E51F68B91ACE}" presName="sp" presStyleCnt="0"/>
      <dgm:spPr/>
      <dgm:t>
        <a:bodyPr/>
        <a:lstStyle/>
        <a:p>
          <a:endParaRPr lang="fr-FR"/>
        </a:p>
      </dgm:t>
    </dgm:pt>
    <dgm:pt modelId="{689387CD-57CC-448D-818A-B3774E780535}" type="pres">
      <dgm:prSet presAssocID="{74A3B977-B23B-4444-9226-3908B2A0054D}" presName="composite" presStyleCnt="0"/>
      <dgm:spPr/>
      <dgm:t>
        <a:bodyPr/>
        <a:lstStyle/>
        <a:p>
          <a:endParaRPr lang="fr-FR"/>
        </a:p>
      </dgm:t>
    </dgm:pt>
    <dgm:pt modelId="{A85DEF79-0F35-4339-AD2E-453F739F868B}" type="pres">
      <dgm:prSet presAssocID="{74A3B977-B23B-4444-9226-3908B2A0054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29D96B-1A23-451D-AB47-1F022BABF864}" type="pres">
      <dgm:prSet presAssocID="{74A3B977-B23B-4444-9226-3908B2A0054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8AA5CF2-070C-48A4-8B6D-966E942C2C39}" type="presOf" srcId="{74A3B977-B23B-4444-9226-3908B2A0054D}" destId="{A85DEF79-0F35-4339-AD2E-453F739F868B}" srcOrd="0" destOrd="0" presId="urn:microsoft.com/office/officeart/2005/8/layout/chevron2"/>
    <dgm:cxn modelId="{C6D24D52-3A4C-4B2E-9474-CEDFCDF5ACC4}" srcId="{FDFAD19E-F5BC-4016-9F6E-5176825B2938}" destId="{3EDB1354-E831-46B2-A048-ED8C6403D139}" srcOrd="1" destOrd="0" parTransId="{1B3394FB-AF69-4B1A-992E-97992B051E29}" sibTransId="{9564503F-1F75-4972-A506-56C7E6372641}"/>
    <dgm:cxn modelId="{A9A3023D-76FB-4B56-8EA1-105C474EFBB0}" type="presOf" srcId="{43C02076-C9FD-47BF-B4DB-5FB05ED7E374}" destId="{44A61577-FBD2-4A63-9825-0ABBA8464735}" srcOrd="0" destOrd="0" presId="urn:microsoft.com/office/officeart/2005/8/layout/chevron2"/>
    <dgm:cxn modelId="{B95FE945-1F65-4523-8328-A04C2D5DB15D}" type="presOf" srcId="{3EDB1354-E831-46B2-A048-ED8C6403D139}" destId="{7541BF67-95A1-427A-B840-AEB5693FBFE3}" srcOrd="0" destOrd="0" presId="urn:microsoft.com/office/officeart/2005/8/layout/chevron2"/>
    <dgm:cxn modelId="{C095FA9F-6490-4672-B412-9912BD7254AC}" type="presOf" srcId="{C38B5063-DE8E-41A0-A557-EB225A2A46DD}" destId="{C01BFC73-6A5A-4AF1-AF2C-E86DD46C5F05}" srcOrd="0" destOrd="0" presId="urn:microsoft.com/office/officeart/2005/8/layout/chevron2"/>
    <dgm:cxn modelId="{D3D7F5A8-2F1E-4A0D-875F-FE3DB0DB73B7}" type="presOf" srcId="{82682AB5-07DB-44ED-AEC3-73C8A526C2A7}" destId="{BC29D96B-1A23-451D-AB47-1F022BABF864}" srcOrd="0" destOrd="0" presId="urn:microsoft.com/office/officeart/2005/8/layout/chevron2"/>
    <dgm:cxn modelId="{EF7524ED-A1A3-4F42-810E-18B150DCCCBC}" srcId="{FDFAD19E-F5BC-4016-9F6E-5176825B2938}" destId="{C38B5063-DE8E-41A0-A557-EB225A2A46DD}" srcOrd="2" destOrd="0" parTransId="{F3A05988-07BC-48D5-8A3B-B07B4B67F0E9}" sibTransId="{55BF37CA-98C1-4F53-B4B6-E51F68B91ACE}"/>
    <dgm:cxn modelId="{2359F700-3609-4EF6-9CDA-9872FFAF87D7}" srcId="{C38B5063-DE8E-41A0-A557-EB225A2A46DD}" destId="{4EC414B4-BF61-4DD9-811F-1D1625BA8172}" srcOrd="0" destOrd="0" parTransId="{0D4FD079-3E5C-4D7A-9854-CDC0790DF980}" sibTransId="{6D1A70EF-0CDF-4678-9B9C-909DCA7A8665}"/>
    <dgm:cxn modelId="{94A8818D-BB11-45A5-BCA6-790A503550ED}" srcId="{FDFAD19E-F5BC-4016-9F6E-5176825B2938}" destId="{74A3B977-B23B-4444-9226-3908B2A0054D}" srcOrd="3" destOrd="0" parTransId="{070EAB17-D2D2-4D85-B0EE-FB418B1CB85C}" sibTransId="{31462A33-9338-4EFB-B8B7-DDE511788221}"/>
    <dgm:cxn modelId="{D29C6F0D-0173-4D1E-9EB6-357173D8757E}" srcId="{FDFAD19E-F5BC-4016-9F6E-5176825B2938}" destId="{0E113263-EF05-4114-B1EA-73398F28B1D9}" srcOrd="0" destOrd="0" parTransId="{4B20CD54-EAFF-4954-8393-DCE490063B27}" sibTransId="{F62752AD-5548-4D2D-A1E7-4965C2D85D77}"/>
    <dgm:cxn modelId="{C47BA611-7A3F-4FBA-9AD1-596950B33ACA}" type="presOf" srcId="{B75B96D4-FED9-4DCB-A01D-FFFE415733F3}" destId="{BC29D96B-1A23-451D-AB47-1F022BABF864}" srcOrd="0" destOrd="1" presId="urn:microsoft.com/office/officeart/2005/8/layout/chevron2"/>
    <dgm:cxn modelId="{337B0D66-9232-4E27-A3F5-5AA9637513D4}" type="presOf" srcId="{4EC414B4-BF61-4DD9-811F-1D1625BA8172}" destId="{FA9770B6-FABB-4A13-A969-FB4D3E4775CF}" srcOrd="0" destOrd="0" presId="urn:microsoft.com/office/officeart/2005/8/layout/chevron2"/>
    <dgm:cxn modelId="{C92F95F5-5EA8-40C3-8A85-043C58ACA7DC}" type="presOf" srcId="{EF7F43C6-6A87-413E-859D-F6B9176F331F}" destId="{BD32CB19-604B-4031-920C-1EC8250CF67C}" srcOrd="0" destOrd="0" presId="urn:microsoft.com/office/officeart/2005/8/layout/chevron2"/>
    <dgm:cxn modelId="{6C764585-F40B-4911-B716-FDBC61374DFE}" srcId="{74A3B977-B23B-4444-9226-3908B2A0054D}" destId="{82682AB5-07DB-44ED-AEC3-73C8A526C2A7}" srcOrd="0" destOrd="0" parTransId="{1A1B6C07-EA9C-4E51-80A4-CDE61CEF47A1}" sibTransId="{36BCBF15-A1BE-4D4A-B14A-B4EBBDDEFF79}"/>
    <dgm:cxn modelId="{D9BEE054-CE02-42D5-AA2B-BD7D0D4BE3F0}" srcId="{0E113263-EF05-4114-B1EA-73398F28B1D9}" destId="{43C02076-C9FD-47BF-B4DB-5FB05ED7E374}" srcOrd="0" destOrd="0" parTransId="{56EA2D02-A33B-476A-983E-F2A14958FB7F}" sibTransId="{D1B9CF3E-B63C-4AAB-979B-278D8FDA7D7B}"/>
    <dgm:cxn modelId="{1D544A52-4249-4A0B-BDF5-2AC52E3FB622}" type="presOf" srcId="{0E113263-EF05-4114-B1EA-73398F28B1D9}" destId="{0F983A63-8BB5-4F7C-9C08-2C07263B80C2}" srcOrd="0" destOrd="0" presId="urn:microsoft.com/office/officeart/2005/8/layout/chevron2"/>
    <dgm:cxn modelId="{BA396A31-EEB7-4CDF-A4A2-912E32A9A333}" type="presOf" srcId="{FDFAD19E-F5BC-4016-9F6E-5176825B2938}" destId="{8577DDA0-09B6-4CD2-B4B6-4BDBD550F56F}" srcOrd="0" destOrd="0" presId="urn:microsoft.com/office/officeart/2005/8/layout/chevron2"/>
    <dgm:cxn modelId="{A4E9485A-B5CE-4A0D-A2A2-7924943E5A37}" srcId="{74A3B977-B23B-4444-9226-3908B2A0054D}" destId="{B75B96D4-FED9-4DCB-A01D-FFFE415733F3}" srcOrd="1" destOrd="0" parTransId="{A5339032-1A84-46EC-8550-47501BF996D1}" sibTransId="{D26A1276-9F5B-4E25-BFC6-C833E819E18E}"/>
    <dgm:cxn modelId="{9AEB21B9-FDB2-4FE2-A135-0B7562AD0016}" srcId="{3EDB1354-E831-46B2-A048-ED8C6403D139}" destId="{EF7F43C6-6A87-413E-859D-F6B9176F331F}" srcOrd="0" destOrd="0" parTransId="{FC50FF4F-F977-4613-88DD-A5C26F49E950}" sibTransId="{A4EAFB33-7045-48FE-B432-2381E601E089}"/>
    <dgm:cxn modelId="{4E1D112A-43F1-4333-8B09-EA9824D61968}" type="presParOf" srcId="{8577DDA0-09B6-4CD2-B4B6-4BDBD550F56F}" destId="{1EB5E023-3930-4F46-BE33-416BCFCCE416}" srcOrd="0" destOrd="0" presId="urn:microsoft.com/office/officeart/2005/8/layout/chevron2"/>
    <dgm:cxn modelId="{C973E22B-AD4D-4C3B-A7D7-9258988255FF}" type="presParOf" srcId="{1EB5E023-3930-4F46-BE33-416BCFCCE416}" destId="{0F983A63-8BB5-4F7C-9C08-2C07263B80C2}" srcOrd="0" destOrd="0" presId="urn:microsoft.com/office/officeart/2005/8/layout/chevron2"/>
    <dgm:cxn modelId="{1FDCFD0E-F0CE-425D-A596-4733C0A2A012}" type="presParOf" srcId="{1EB5E023-3930-4F46-BE33-416BCFCCE416}" destId="{44A61577-FBD2-4A63-9825-0ABBA8464735}" srcOrd="1" destOrd="0" presId="urn:microsoft.com/office/officeart/2005/8/layout/chevron2"/>
    <dgm:cxn modelId="{72D25BBF-97BF-48E1-B718-8169D034C854}" type="presParOf" srcId="{8577DDA0-09B6-4CD2-B4B6-4BDBD550F56F}" destId="{DCF7F88C-CB33-4CDF-BC3E-1A833CF1F537}" srcOrd="1" destOrd="0" presId="urn:microsoft.com/office/officeart/2005/8/layout/chevron2"/>
    <dgm:cxn modelId="{DDCE0353-07C1-4EE6-BB1F-178EBDE78AA0}" type="presParOf" srcId="{8577DDA0-09B6-4CD2-B4B6-4BDBD550F56F}" destId="{DD4B066A-91F1-4590-9558-46A374CDC444}" srcOrd="2" destOrd="0" presId="urn:microsoft.com/office/officeart/2005/8/layout/chevron2"/>
    <dgm:cxn modelId="{992299BE-71F3-49C8-98C1-162161219270}" type="presParOf" srcId="{DD4B066A-91F1-4590-9558-46A374CDC444}" destId="{7541BF67-95A1-427A-B840-AEB5693FBFE3}" srcOrd="0" destOrd="0" presId="urn:microsoft.com/office/officeart/2005/8/layout/chevron2"/>
    <dgm:cxn modelId="{3375DD17-03F3-4F46-91C1-581B4BB70B7D}" type="presParOf" srcId="{DD4B066A-91F1-4590-9558-46A374CDC444}" destId="{BD32CB19-604B-4031-920C-1EC8250CF67C}" srcOrd="1" destOrd="0" presId="urn:microsoft.com/office/officeart/2005/8/layout/chevron2"/>
    <dgm:cxn modelId="{C77431E1-94C5-4319-8977-38EC8F92DE87}" type="presParOf" srcId="{8577DDA0-09B6-4CD2-B4B6-4BDBD550F56F}" destId="{1729EDD5-C74C-4841-8CF0-9907FB6C87D7}" srcOrd="3" destOrd="0" presId="urn:microsoft.com/office/officeart/2005/8/layout/chevron2"/>
    <dgm:cxn modelId="{AF24DCC0-9B92-4FC7-B3C8-00036C73C779}" type="presParOf" srcId="{8577DDA0-09B6-4CD2-B4B6-4BDBD550F56F}" destId="{8F3F69C5-F0ED-46AA-BF5A-DFB14981973D}" srcOrd="4" destOrd="0" presId="urn:microsoft.com/office/officeart/2005/8/layout/chevron2"/>
    <dgm:cxn modelId="{8D17EFAF-CA38-46F8-8ED2-50ECEB7D0EBC}" type="presParOf" srcId="{8F3F69C5-F0ED-46AA-BF5A-DFB14981973D}" destId="{C01BFC73-6A5A-4AF1-AF2C-E86DD46C5F05}" srcOrd="0" destOrd="0" presId="urn:microsoft.com/office/officeart/2005/8/layout/chevron2"/>
    <dgm:cxn modelId="{213607F6-9F96-4809-8B05-AF4E645FBAAD}" type="presParOf" srcId="{8F3F69C5-F0ED-46AA-BF5A-DFB14981973D}" destId="{FA9770B6-FABB-4A13-A969-FB4D3E4775CF}" srcOrd="1" destOrd="0" presId="urn:microsoft.com/office/officeart/2005/8/layout/chevron2"/>
    <dgm:cxn modelId="{FB528964-8C5C-49FD-8B9B-DA5DE2515F2D}" type="presParOf" srcId="{8577DDA0-09B6-4CD2-B4B6-4BDBD550F56F}" destId="{3EADFBD1-1240-4501-8F2B-F2D62DBC75D1}" srcOrd="5" destOrd="0" presId="urn:microsoft.com/office/officeart/2005/8/layout/chevron2"/>
    <dgm:cxn modelId="{FE0237DE-2740-4D69-8D4C-F5BD31884476}" type="presParOf" srcId="{8577DDA0-09B6-4CD2-B4B6-4BDBD550F56F}" destId="{689387CD-57CC-448D-818A-B3774E780535}" srcOrd="6" destOrd="0" presId="urn:microsoft.com/office/officeart/2005/8/layout/chevron2"/>
    <dgm:cxn modelId="{1A611190-2658-4E8F-8A89-79557FA8C3CD}" type="presParOf" srcId="{689387CD-57CC-448D-818A-B3774E780535}" destId="{A85DEF79-0F35-4339-AD2E-453F739F868B}" srcOrd="0" destOrd="0" presId="urn:microsoft.com/office/officeart/2005/8/layout/chevron2"/>
    <dgm:cxn modelId="{E46BCC2F-BD43-4F7C-8C20-0F9C110C82A5}" type="presParOf" srcId="{689387CD-57CC-448D-818A-B3774E780535}" destId="{BC29D96B-1A23-451D-AB47-1F022BABF86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BBFA9-E76D-438D-9527-1D92A0CF306D}">
      <dsp:nvSpPr>
        <dsp:cNvPr id="0" name=""/>
        <dsp:cNvSpPr/>
      </dsp:nvSpPr>
      <dsp:spPr>
        <a:xfrm>
          <a:off x="14" y="0"/>
          <a:ext cx="3051105" cy="517537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Economie</a:t>
          </a:r>
          <a:endParaRPr lang="fr-FR" sz="3100" kern="1200" dirty="0"/>
        </a:p>
      </dsp:txBody>
      <dsp:txXfrm>
        <a:off x="14" y="0"/>
        <a:ext cx="3051105" cy="1552612"/>
      </dsp:txXfrm>
    </dsp:sp>
    <dsp:sp modelId="{6D7DBF7E-6E4A-4904-8993-8873191E8752}">
      <dsp:nvSpPr>
        <dsp:cNvPr id="0" name=""/>
        <dsp:cNvSpPr/>
      </dsp:nvSpPr>
      <dsp:spPr>
        <a:xfrm>
          <a:off x="306284" y="1552612"/>
          <a:ext cx="2440884" cy="3363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Accompagner vers l’emploi et soutenir le développement d’activités</a:t>
          </a:r>
          <a:endParaRPr lang="fr-FR" sz="1600" kern="1200" dirty="0"/>
        </a:p>
      </dsp:txBody>
      <dsp:txXfrm>
        <a:off x="377775" y="1624103"/>
        <a:ext cx="2297902" cy="3221011"/>
      </dsp:txXfrm>
    </dsp:sp>
    <dsp:sp modelId="{90A083CF-0D72-40CF-A344-5DA791FE8AB6}">
      <dsp:nvSpPr>
        <dsp:cNvPr id="0" name=""/>
        <dsp:cNvSpPr/>
      </dsp:nvSpPr>
      <dsp:spPr>
        <a:xfrm>
          <a:off x="3281111" y="0"/>
          <a:ext cx="3051105" cy="517537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Cohésion sociale</a:t>
          </a:r>
          <a:endParaRPr lang="fr-FR" sz="3100" kern="1200" dirty="0"/>
        </a:p>
      </dsp:txBody>
      <dsp:txXfrm>
        <a:off x="3281111" y="0"/>
        <a:ext cx="3051105" cy="1552612"/>
      </dsp:txXfrm>
    </dsp:sp>
    <dsp:sp modelId="{6E5473DE-609B-415D-95EA-56A8BC3645FC}">
      <dsp:nvSpPr>
        <dsp:cNvPr id="0" name=""/>
        <dsp:cNvSpPr/>
      </dsp:nvSpPr>
      <dsp:spPr>
        <a:xfrm>
          <a:off x="3586221" y="1553054"/>
          <a:ext cx="2440884" cy="1016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Soutenir les parcours éducatifs innovants des jeunes en difficultés</a:t>
          </a:r>
          <a:endParaRPr lang="fr-FR" sz="1600" kern="1200" dirty="0"/>
        </a:p>
      </dsp:txBody>
      <dsp:txXfrm>
        <a:off x="3616001" y="1582834"/>
        <a:ext cx="2381324" cy="957193"/>
      </dsp:txXfrm>
    </dsp:sp>
    <dsp:sp modelId="{9B1DA66F-6E42-4CF5-9035-DEF3DFC7DBBD}">
      <dsp:nvSpPr>
        <dsp:cNvPr id="0" name=""/>
        <dsp:cNvSpPr/>
      </dsp:nvSpPr>
      <dsp:spPr>
        <a:xfrm>
          <a:off x="3586221" y="2726231"/>
          <a:ext cx="2440884" cy="1016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Assurer l’accès aux soins et aux équipements de santé ainsi qu’à la prévention</a:t>
          </a:r>
          <a:endParaRPr lang="fr-FR" sz="1600" kern="1200" dirty="0"/>
        </a:p>
      </dsp:txBody>
      <dsp:txXfrm>
        <a:off x="3616001" y="2756011"/>
        <a:ext cx="2381324" cy="957193"/>
      </dsp:txXfrm>
    </dsp:sp>
    <dsp:sp modelId="{5A621ECA-91A1-48F1-A61B-C3CD9EC1350C}">
      <dsp:nvSpPr>
        <dsp:cNvPr id="0" name=""/>
        <dsp:cNvSpPr/>
      </dsp:nvSpPr>
      <dsp:spPr>
        <a:xfrm>
          <a:off x="3586221" y="3899409"/>
          <a:ext cx="2440884" cy="1016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Consolider les dispositifs de sécurité et de prévention de la délinquance</a:t>
          </a:r>
          <a:endParaRPr lang="fr-FR" sz="1600" kern="1200" dirty="0"/>
        </a:p>
      </dsp:txBody>
      <dsp:txXfrm>
        <a:off x="3616001" y="3929189"/>
        <a:ext cx="2381324" cy="957193"/>
      </dsp:txXfrm>
    </dsp:sp>
    <dsp:sp modelId="{0C4A109C-245B-4776-8555-C4F417E9C4D6}">
      <dsp:nvSpPr>
        <dsp:cNvPr id="0" name=""/>
        <dsp:cNvSpPr/>
      </dsp:nvSpPr>
      <dsp:spPr>
        <a:xfrm>
          <a:off x="6561049" y="0"/>
          <a:ext cx="3051105" cy="517537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Cadre de vie et renouvellement urbain</a:t>
          </a:r>
          <a:endParaRPr lang="fr-FR" sz="3100" kern="1200" dirty="0"/>
        </a:p>
      </dsp:txBody>
      <dsp:txXfrm>
        <a:off x="6561049" y="0"/>
        <a:ext cx="3051105" cy="1552612"/>
      </dsp:txXfrm>
    </dsp:sp>
    <dsp:sp modelId="{9A2BE015-99A6-40AA-8807-6F894EAA5382}">
      <dsp:nvSpPr>
        <dsp:cNvPr id="0" name=""/>
        <dsp:cNvSpPr/>
      </dsp:nvSpPr>
      <dsp:spPr>
        <a:xfrm>
          <a:off x="6866159" y="1554128"/>
          <a:ext cx="2440884" cy="1560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Agir sur l’urbain</a:t>
          </a:r>
          <a:endParaRPr lang="fr-FR" sz="1600" kern="1200" dirty="0"/>
        </a:p>
      </dsp:txBody>
      <dsp:txXfrm>
        <a:off x="6911863" y="1599832"/>
        <a:ext cx="2349476" cy="1469038"/>
      </dsp:txXfrm>
    </dsp:sp>
    <dsp:sp modelId="{4B0E76ED-51F5-4837-A39C-A1D99C09E946}">
      <dsp:nvSpPr>
        <dsp:cNvPr id="0" name=""/>
        <dsp:cNvSpPr/>
      </dsp:nvSpPr>
      <dsp:spPr>
        <a:xfrm>
          <a:off x="6866159" y="3354643"/>
          <a:ext cx="2440884" cy="1560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Favoriser un habitat de qualité et conforter les parcours résidentiels</a:t>
          </a:r>
          <a:endParaRPr lang="fr-FR" sz="1600" kern="1200" dirty="0"/>
        </a:p>
      </dsp:txBody>
      <dsp:txXfrm>
        <a:off x="6911863" y="3400347"/>
        <a:ext cx="2349476" cy="14690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983A63-8BB5-4F7C-9C08-2C07263B80C2}">
      <dsp:nvSpPr>
        <dsp:cNvPr id="0" name=""/>
        <dsp:cNvSpPr/>
      </dsp:nvSpPr>
      <dsp:spPr>
        <a:xfrm rot="5400000">
          <a:off x="-245215" y="250624"/>
          <a:ext cx="1634771" cy="114434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Avril - Mai</a:t>
          </a:r>
          <a:endParaRPr lang="fr-FR" sz="1600" kern="1200" dirty="0"/>
        </a:p>
      </dsp:txBody>
      <dsp:txXfrm rot="-5400000">
        <a:off x="1" y="577578"/>
        <a:ext cx="1144340" cy="490431"/>
      </dsp:txXfrm>
    </dsp:sp>
    <dsp:sp modelId="{44A61577-FBD2-4A63-9825-0ABBA8464735}">
      <dsp:nvSpPr>
        <dsp:cNvPr id="0" name=""/>
        <dsp:cNvSpPr/>
      </dsp:nvSpPr>
      <dsp:spPr>
        <a:xfrm rot="5400000">
          <a:off x="4217333" y="-3067584"/>
          <a:ext cx="1062601" cy="72085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Rencontres avec les acteurs associatifs locaux : Bilan et perspectives des actions sur le territoire </a:t>
          </a:r>
          <a:r>
            <a:rPr lang="fr-FR" sz="2100" kern="1200" dirty="0" err="1" smtClean="0"/>
            <a:t>monsois</a:t>
          </a:r>
          <a:endParaRPr lang="fr-FR" sz="2100" kern="1200" dirty="0"/>
        </a:p>
      </dsp:txBody>
      <dsp:txXfrm rot="-5400000">
        <a:off x="1144340" y="57281"/>
        <a:ext cx="7156715" cy="958857"/>
      </dsp:txXfrm>
    </dsp:sp>
    <dsp:sp modelId="{7541BF67-95A1-427A-B840-AEB5693FBFE3}">
      <dsp:nvSpPr>
        <dsp:cNvPr id="0" name=""/>
        <dsp:cNvSpPr/>
      </dsp:nvSpPr>
      <dsp:spPr>
        <a:xfrm rot="5400000">
          <a:off x="-245215" y="1742321"/>
          <a:ext cx="1634771" cy="114434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8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0718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Juillet - Octobre </a:t>
          </a:r>
          <a:endParaRPr lang="fr-FR" sz="1600" kern="1200" dirty="0"/>
        </a:p>
      </dsp:txBody>
      <dsp:txXfrm rot="-5400000">
        <a:off x="1" y="2069275"/>
        <a:ext cx="1144340" cy="490431"/>
      </dsp:txXfrm>
    </dsp:sp>
    <dsp:sp modelId="{BD32CB19-604B-4031-920C-1EC8250CF67C}">
      <dsp:nvSpPr>
        <dsp:cNvPr id="0" name=""/>
        <dsp:cNvSpPr/>
      </dsp:nvSpPr>
      <dsp:spPr>
        <a:xfrm rot="5400000">
          <a:off x="4217333" y="-1575887"/>
          <a:ext cx="1062601" cy="72085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80718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Lancement de l’Appel à Projets « Politique de la Ville » : Accompagnement des acteurs associatifs en prévision de la rédaction de leur projet</a:t>
          </a:r>
          <a:endParaRPr lang="fr-FR" sz="2100" kern="1200" dirty="0"/>
        </a:p>
      </dsp:txBody>
      <dsp:txXfrm rot="-5400000">
        <a:off x="1144340" y="1548978"/>
        <a:ext cx="7156715" cy="958857"/>
      </dsp:txXfrm>
    </dsp:sp>
    <dsp:sp modelId="{C01BFC73-6A5A-4AF1-AF2C-E86DD46C5F05}">
      <dsp:nvSpPr>
        <dsp:cNvPr id="0" name=""/>
        <dsp:cNvSpPr/>
      </dsp:nvSpPr>
      <dsp:spPr>
        <a:xfrm rot="5400000">
          <a:off x="-245215" y="3234018"/>
          <a:ext cx="1634771" cy="114434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361436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6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6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361436"/>
              <a:satOff val="-7560"/>
              <a:lumOff val="420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Octobre - Novembre</a:t>
          </a:r>
          <a:endParaRPr lang="fr-FR" sz="1600" kern="1200" dirty="0"/>
        </a:p>
      </dsp:txBody>
      <dsp:txXfrm rot="-5400000">
        <a:off x="1" y="3560972"/>
        <a:ext cx="1144340" cy="490431"/>
      </dsp:txXfrm>
    </dsp:sp>
    <dsp:sp modelId="{FA9770B6-FABB-4A13-A969-FB4D3E4775CF}">
      <dsp:nvSpPr>
        <dsp:cNvPr id="0" name=""/>
        <dsp:cNvSpPr/>
      </dsp:nvSpPr>
      <dsp:spPr>
        <a:xfrm rot="5400000">
          <a:off x="4217333" y="-84190"/>
          <a:ext cx="1062601" cy="72085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361436"/>
              <a:satOff val="-7560"/>
              <a:lumOff val="420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Lancement de la période d’instruction des projets : Etude technique des dossiers et rencontres entre les acteurs associatifs porteurs d’un projet et les élus</a:t>
          </a:r>
          <a:endParaRPr lang="fr-FR" sz="2100" kern="1200" dirty="0"/>
        </a:p>
      </dsp:txBody>
      <dsp:txXfrm rot="-5400000">
        <a:off x="1144340" y="3040675"/>
        <a:ext cx="7156715" cy="958857"/>
      </dsp:txXfrm>
    </dsp:sp>
    <dsp:sp modelId="{A85DEF79-0F35-4339-AD2E-453F739F868B}">
      <dsp:nvSpPr>
        <dsp:cNvPr id="0" name=""/>
        <dsp:cNvSpPr/>
      </dsp:nvSpPr>
      <dsp:spPr>
        <a:xfrm rot="5400000">
          <a:off x="-245215" y="4725715"/>
          <a:ext cx="1634771" cy="114434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8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0718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Décembre - Avril</a:t>
          </a:r>
          <a:endParaRPr lang="fr-FR" sz="1600" kern="1200" dirty="0"/>
        </a:p>
      </dsp:txBody>
      <dsp:txXfrm rot="-5400000">
        <a:off x="1" y="5052669"/>
        <a:ext cx="1144340" cy="490431"/>
      </dsp:txXfrm>
    </dsp:sp>
    <dsp:sp modelId="{BC29D96B-1A23-451D-AB47-1F022BABF864}">
      <dsp:nvSpPr>
        <dsp:cNvPr id="0" name=""/>
        <dsp:cNvSpPr/>
      </dsp:nvSpPr>
      <dsp:spPr>
        <a:xfrm rot="5400000">
          <a:off x="4217333" y="1407506"/>
          <a:ext cx="1062601" cy="72085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80718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Validation locale des projets en Conseil Municipal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Finalisation de l’instruction métropolitaine et Validation métropolitaine en comité de pilotage Politique de la Ville</a:t>
          </a:r>
          <a:endParaRPr lang="fr-FR" sz="2100" kern="1200" dirty="0"/>
        </a:p>
      </dsp:txBody>
      <dsp:txXfrm rot="-5400000">
        <a:off x="1144340" y="4532371"/>
        <a:ext cx="7156715" cy="958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83803" tIns="41901" rIns="83803" bIns="41901" rtlCol="0"/>
          <a:lstStyle>
            <a:lvl1pPr algn="l">
              <a:defRPr sz="11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83803" tIns="41901" rIns="83803" bIns="41901" rtlCol="0"/>
          <a:lstStyle>
            <a:lvl1pPr algn="r">
              <a:defRPr sz="1100"/>
            </a:lvl1pPr>
          </a:lstStyle>
          <a:p>
            <a:pPr>
              <a:defRPr/>
            </a:pPr>
            <a:fld id="{9D03F0EE-3604-41C8-A010-1A8D752ED2F9}" type="datetimeFigureOut">
              <a:rPr lang="fr-FR"/>
              <a:pPr>
                <a:defRPr/>
              </a:pPr>
              <a:t>01/03/2019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83803" tIns="41901" rIns="83803" bIns="41901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wrap="square" lIns="83803" tIns="41901" rIns="83803" bIns="41901" numCol="1" anchor="b" anchorCtr="0" compatLnSpc="1">
            <a:prstTxWarp prst="textNoShape">
              <a:avLst/>
            </a:prstTxWarp>
          </a:bodyPr>
          <a:lstStyle>
            <a:lvl1pPr algn="r">
              <a:defRPr sz="1100" smtClean="0"/>
            </a:lvl1pPr>
          </a:lstStyle>
          <a:p>
            <a:pPr>
              <a:defRPr/>
            </a:pPr>
            <a:fld id="{447826F2-16DA-432A-8204-DB4854D49AC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6811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6799263" cy="9929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803" tIns="41901" rIns="83803" bIns="41901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331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7188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45000"/>
              <a:buFontTx/>
              <a:buNone/>
              <a:tabLst>
                <a:tab pos="0" algn="l"/>
                <a:tab pos="410287" algn="l"/>
                <a:tab pos="822028" algn="l"/>
                <a:tab pos="1233770" algn="l"/>
                <a:tab pos="1645512" algn="l"/>
                <a:tab pos="2057253" algn="l"/>
                <a:tab pos="2468995" algn="l"/>
                <a:tab pos="2880736" algn="l"/>
                <a:tab pos="3292478" algn="l"/>
                <a:tab pos="3704219" algn="l"/>
                <a:tab pos="4115961" algn="l"/>
                <a:tab pos="4527702" algn="l"/>
                <a:tab pos="4939445" algn="l"/>
                <a:tab pos="5351185" algn="l"/>
                <a:tab pos="5762927" algn="l"/>
                <a:tab pos="6174669" algn="l"/>
                <a:tab pos="6586410" algn="l"/>
                <a:tab pos="6998151" algn="l"/>
                <a:tab pos="7409894" algn="l"/>
                <a:tab pos="7821635" algn="l"/>
                <a:tab pos="8233376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48100" y="0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45000"/>
              <a:buFontTx/>
              <a:buNone/>
              <a:tabLst>
                <a:tab pos="0" algn="l"/>
                <a:tab pos="410287" algn="l"/>
                <a:tab pos="822028" algn="l"/>
                <a:tab pos="1233770" algn="l"/>
                <a:tab pos="1645512" algn="l"/>
                <a:tab pos="2057253" algn="l"/>
                <a:tab pos="2468995" algn="l"/>
                <a:tab pos="2880736" algn="l"/>
                <a:tab pos="3292478" algn="l"/>
                <a:tab pos="3704219" algn="l"/>
                <a:tab pos="4115961" algn="l"/>
                <a:tab pos="4527702" algn="l"/>
                <a:tab pos="4939445" algn="l"/>
                <a:tab pos="5351185" algn="l"/>
                <a:tab pos="5762927" algn="l"/>
                <a:tab pos="6174669" algn="l"/>
                <a:tab pos="6586410" algn="l"/>
                <a:tab pos="6998151" algn="l"/>
                <a:tab pos="7409894" algn="l"/>
                <a:tab pos="7821635" algn="l"/>
                <a:tab pos="8233376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32925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45000"/>
              <a:buFontTx/>
              <a:buNone/>
              <a:tabLst>
                <a:tab pos="0" algn="l"/>
                <a:tab pos="410287" algn="l"/>
                <a:tab pos="822028" algn="l"/>
                <a:tab pos="1233770" algn="l"/>
                <a:tab pos="1645512" algn="l"/>
                <a:tab pos="2057253" algn="l"/>
                <a:tab pos="2468995" algn="l"/>
                <a:tab pos="2880736" algn="l"/>
                <a:tab pos="3292478" algn="l"/>
                <a:tab pos="3704219" algn="l"/>
                <a:tab pos="4115961" algn="l"/>
                <a:tab pos="4527702" algn="l"/>
                <a:tab pos="4939445" algn="l"/>
                <a:tab pos="5351185" algn="l"/>
                <a:tab pos="5762927" algn="l"/>
                <a:tab pos="6174669" algn="l"/>
                <a:tab pos="6586410" algn="l"/>
                <a:tab pos="6998151" algn="l"/>
                <a:tab pos="7409894" algn="l"/>
                <a:tab pos="7821635" algn="l"/>
                <a:tab pos="8233376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8100" y="9432925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4500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2298B1E-594D-4546-847F-9F2CBCAA8F60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486410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27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27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27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27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27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27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27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27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6975" algn="l"/>
                <a:tab pos="2879725" algn="l"/>
                <a:tab pos="3290888" algn="l"/>
                <a:tab pos="3702050" algn="l"/>
                <a:tab pos="4114800" algn="l"/>
                <a:tab pos="4525963" algn="l"/>
                <a:tab pos="4937125" algn="l"/>
                <a:tab pos="5349875" algn="l"/>
                <a:tab pos="5761038" algn="l"/>
                <a:tab pos="6172200" algn="l"/>
                <a:tab pos="6584950" algn="l"/>
                <a:tab pos="6996113" algn="l"/>
                <a:tab pos="7407275" algn="l"/>
                <a:tab pos="7820025" algn="l"/>
                <a:tab pos="82327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062995B6-92D7-489B-BF33-08B2193B2024}" type="slidenum">
              <a:rPr lang="en-GB" altLang="fr-FR" sz="130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</a:t>
            </a:fld>
            <a:endParaRPr lang="en-GB" altLang="fr-FR" sz="130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383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23704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F2B0C2B5-7338-46E1-ADF4-3B98CAFAE2EC}" type="slidenum">
              <a:rPr lang="en-GB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en-GB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08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FDF1377A-2680-49AD-AF47-CEA1B1805592}" type="slidenum">
              <a:rPr lang="en-GB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en-GB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22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FDF1377A-2680-49AD-AF47-CEA1B1805592}" type="slidenum">
              <a:rPr lang="en-GB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en-GB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776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FDF1377A-2680-49AD-AF47-CEA1B1805592}" type="slidenum">
              <a:rPr lang="en-GB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en-GB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52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FDF1377A-2680-49AD-AF47-CEA1B1805592}" type="slidenum">
              <a:rPr lang="en-GB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8</a:t>
            </a:fld>
            <a:endParaRPr lang="en-GB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37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FDF1377A-2680-49AD-AF47-CEA1B1805592}" type="slidenum">
              <a:rPr lang="en-GB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9</a:t>
            </a:fld>
            <a:endParaRPr lang="en-GB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49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2475" algn="l"/>
                <a:tab pos="3703638" algn="l"/>
                <a:tab pos="4114800" algn="l"/>
                <a:tab pos="4527550" algn="l"/>
                <a:tab pos="4938713" algn="l"/>
                <a:tab pos="5349875" algn="l"/>
                <a:tab pos="5762625" algn="l"/>
                <a:tab pos="6173788" algn="l"/>
                <a:tab pos="6584950" algn="l"/>
                <a:tab pos="6997700" algn="l"/>
                <a:tab pos="7408863" algn="l"/>
                <a:tab pos="7821613" algn="l"/>
                <a:tab pos="8232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FDF1377A-2680-49AD-AF47-CEA1B1805592}" type="slidenum">
              <a:rPr lang="en-GB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en-GB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132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43475"/>
            <a:ext cx="10199688" cy="1666875"/>
          </a:xfrm>
          <a:prstGeom prst="rect">
            <a:avLst/>
          </a:prstGeom>
          <a:solidFill>
            <a:srgbClr val="006F8A"/>
          </a:solidFill>
          <a:ln>
            <a:noFill/>
            <a:prstDash val="solid"/>
          </a:ln>
        </p:spPr>
        <p:txBody>
          <a:bodyPr lIns="100796" tIns="50398" rIns="100796" bIns="50398" anchor="ctr" anchorCtr="1"/>
          <a:lstStyle/>
          <a:p>
            <a:pPr algn="ctr" defTabSz="100794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84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563" y="4943475"/>
            <a:ext cx="952500" cy="1666875"/>
          </a:xfrm>
          <a:prstGeom prst="rect">
            <a:avLst/>
          </a:prstGeom>
          <a:solidFill>
            <a:srgbClr val="D6C8AB"/>
          </a:solidFill>
          <a:ln>
            <a:noFill/>
            <a:prstDash val="solid"/>
          </a:ln>
        </p:spPr>
        <p:txBody>
          <a:bodyPr lIns="100796" tIns="50398" rIns="100796" bIns="50398" anchor="ctr" anchorCtr="1"/>
          <a:lstStyle/>
          <a:p>
            <a:pPr algn="ctr" defTabSz="100794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84" ker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716713"/>
            <a:ext cx="1270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re 1"/>
          <p:cNvSpPr txBox="1">
            <a:spLocks noGrp="1"/>
          </p:cNvSpPr>
          <p:nvPr>
            <p:ph type="title"/>
          </p:nvPr>
        </p:nvSpPr>
        <p:spPr>
          <a:xfrm>
            <a:off x="754363" y="4943585"/>
            <a:ext cx="8413904" cy="1620431"/>
          </a:xfrm>
        </p:spPr>
        <p:txBody>
          <a:bodyPr/>
          <a:lstStyle>
            <a:lvl1pPr algn="l">
              <a:defRPr sz="4850">
                <a:latin typeface="+mn-lt"/>
              </a:defRPr>
            </a:lvl1pPr>
          </a:lstStyle>
          <a:p>
            <a:pPr lv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1626808" y="6834785"/>
            <a:ext cx="6484986" cy="410332"/>
          </a:xfrm>
        </p:spPr>
        <p:txBody>
          <a:bodyPr anchorCtr="1"/>
          <a:lstStyle>
            <a:lvl1pPr marL="0" indent="0" algn="l">
              <a:buNone/>
              <a:defRPr sz="2205">
                <a:solidFill>
                  <a:srgbClr val="9E8E76"/>
                </a:solidFill>
              </a:defRPr>
            </a:lvl1pPr>
          </a:lstStyle>
          <a:p>
            <a:r>
              <a:rPr lang="fr-FR" smtClean="0"/>
              <a:t>Modifiez le style des sous-titres du masque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3193419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975873" y="5291773"/>
            <a:ext cx="6048375" cy="624720"/>
          </a:xfrm>
        </p:spPr>
        <p:txBody>
          <a:bodyPr anchor="b" anchorCtr="0"/>
          <a:lstStyle>
            <a:lvl1pPr algn="l">
              <a:defRPr sz="2205" b="1"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975873" y="675472"/>
            <a:ext cx="6048375" cy="453580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975873" y="5916493"/>
            <a:ext cx="6048375" cy="887214"/>
          </a:xfrm>
        </p:spPr>
        <p:txBody>
          <a:bodyPr/>
          <a:lstStyle>
            <a:lvl1pPr marL="0" indent="0">
              <a:spcBef>
                <a:spcPts val="331"/>
              </a:spcBef>
              <a:buNone/>
              <a:defRPr sz="1543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10"/>
          </p:nvPr>
        </p:nvSpPr>
        <p:spPr>
          <a:xfrm>
            <a:off x="504825" y="7034213"/>
            <a:ext cx="1042988" cy="403225"/>
          </a:xfrm>
          <a:prstGeom prst="rect">
            <a:avLst/>
          </a:prstGeom>
        </p:spPr>
        <p:txBody>
          <a:bodyPr/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6" name="Espace réservé du numéro de diapositive 6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BF896F-E256-4BD7-A11D-80156DEF2C12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  <p:sp>
        <p:nvSpPr>
          <p:cNvPr id="7" name="Espace réservé du pied de page 4"/>
          <p:cNvSpPr txBox="1">
            <a:spLocks noGrp="1"/>
          </p:cNvSpPr>
          <p:nvPr>
            <p:ph type="ftr" sz="quarter" idx="12"/>
          </p:nvPr>
        </p:nvSpPr>
        <p:spPr>
          <a:xfrm>
            <a:off x="1230313" y="7029450"/>
            <a:ext cx="8255000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9186019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xfrm>
            <a:off x="504825" y="7034213"/>
            <a:ext cx="1042988" cy="403225"/>
          </a:xfrm>
          <a:prstGeom prst="rect">
            <a:avLst/>
          </a:prstGeom>
        </p:spPr>
        <p:txBody>
          <a:bodyPr/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D1CAF3-196F-48A6-A951-E10C4287F458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615918660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7308453" y="302740"/>
            <a:ext cx="2268141" cy="645022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504031" y="302740"/>
            <a:ext cx="6636407" cy="645022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xfrm>
            <a:off x="504825" y="7034213"/>
            <a:ext cx="1042988" cy="403225"/>
          </a:xfrm>
          <a:prstGeom prst="rect">
            <a:avLst/>
          </a:prstGeom>
        </p:spPr>
        <p:txBody>
          <a:bodyPr/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5" name="Espace réservé du numéro de diapositive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19E56A-FEA8-44B5-A26B-EFEE560613E1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  <p:sp>
        <p:nvSpPr>
          <p:cNvPr id="6" name="Espace réservé du pied de page 4"/>
          <p:cNvSpPr txBox="1">
            <a:spLocks noGrp="1"/>
          </p:cNvSpPr>
          <p:nvPr>
            <p:ph type="ftr" sz="quarter" idx="12"/>
          </p:nvPr>
        </p:nvSpPr>
        <p:spPr>
          <a:xfrm>
            <a:off x="1230313" y="7029450"/>
            <a:ext cx="8255000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25316778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/>
          <p:nvPr/>
        </p:nvSpPr>
        <p:spPr>
          <a:xfrm>
            <a:off x="-39688" y="0"/>
            <a:ext cx="10120313" cy="1001713"/>
          </a:xfrm>
          <a:prstGeom prst="rect">
            <a:avLst/>
          </a:prstGeom>
          <a:solidFill>
            <a:srgbClr val="D6C8AB"/>
          </a:solidFill>
          <a:ln>
            <a:noFill/>
            <a:prstDash val="solid"/>
          </a:ln>
        </p:spPr>
        <p:txBody>
          <a:bodyPr lIns="100796" tIns="50398" rIns="100796" bIns="50398" anchor="ctr" anchorCtr="1"/>
          <a:lstStyle/>
          <a:p>
            <a:pPr algn="ctr" defTabSz="100794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84" ker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736" y="6954857"/>
            <a:ext cx="951834" cy="48473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contenu 2"/>
          <p:cNvSpPr txBox="1">
            <a:spLocks noGrp="1"/>
          </p:cNvSpPr>
          <p:nvPr>
            <p:ph idx="1"/>
          </p:nvPr>
        </p:nvSpPr>
        <p:spPr>
          <a:xfrm>
            <a:off x="504031" y="1319198"/>
            <a:ext cx="9072563" cy="5433768"/>
          </a:xfr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  <a:lvl2pPr marL="503972" indent="0">
              <a:buNone/>
              <a:defRPr>
                <a:latin typeface="+mj-lt"/>
              </a:defRPr>
            </a:lvl2pPr>
            <a:lvl3pPr marL="1007943" indent="0">
              <a:buNone/>
              <a:defRPr>
                <a:latin typeface="+mj-lt"/>
              </a:defRPr>
            </a:lvl3pPr>
            <a:lvl4pPr marL="1511915" indent="0">
              <a:buNone/>
              <a:defRPr>
                <a:latin typeface="+mj-lt"/>
              </a:defRPr>
            </a:lvl4pPr>
            <a:lvl5pPr marL="2015886" indent="0">
              <a:buNone/>
              <a:defRPr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pied de page 4"/>
          <p:cNvSpPr txBox="1">
            <a:spLocks noGrp="1"/>
          </p:cNvSpPr>
          <p:nvPr>
            <p:ph type="ftr" sz="quarter" idx="10"/>
          </p:nvPr>
        </p:nvSpPr>
        <p:spPr>
          <a:xfrm>
            <a:off x="1230313" y="7029450"/>
            <a:ext cx="8255000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9" name="Espace réservé du numéro de diapositive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02B01E-0F93-4370-B8A3-C9B80A624DA6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18883964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4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" name="Espace réservé du numéro de diapositive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4B5D1-0A12-46E6-A9FF-820A5E322AF7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15851148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7938" y="4811713"/>
            <a:ext cx="10121900" cy="1587500"/>
          </a:xfrm>
          <a:prstGeom prst="rect">
            <a:avLst/>
          </a:prstGeom>
          <a:solidFill>
            <a:srgbClr val="D6C8AB"/>
          </a:solidFill>
          <a:ln>
            <a:noFill/>
            <a:prstDash val="solid"/>
          </a:ln>
        </p:spPr>
        <p:txBody>
          <a:bodyPr lIns="100796" tIns="50398" rIns="100796" bIns="50398" anchor="ctr" anchorCtr="1"/>
          <a:lstStyle/>
          <a:p>
            <a:pPr algn="ctr" defTabSz="100794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84" ker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736" y="6954857"/>
            <a:ext cx="951834" cy="48473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796298" y="4857786"/>
            <a:ext cx="8568531" cy="1501431"/>
          </a:xfrm>
        </p:spPr>
        <p:txBody>
          <a:bodyPr anchor="t" anchorCtr="0"/>
          <a:lstStyle>
            <a:lvl1pPr algn="l">
              <a:defRPr sz="4409" b="1" cap="all">
                <a:latin typeface="+mj-lt"/>
              </a:defRPr>
            </a:lvl1pPr>
          </a:lstStyle>
          <a:p>
            <a:pPr lv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96298" y="3204113"/>
            <a:ext cx="8568531" cy="1653673"/>
          </a:xfrm>
        </p:spPr>
        <p:txBody>
          <a:bodyPr anchor="b"/>
          <a:lstStyle>
            <a:lvl1pPr marL="0" indent="0">
              <a:spcBef>
                <a:spcPts val="551"/>
              </a:spcBef>
              <a:buNone/>
              <a:defRPr sz="2205">
                <a:solidFill>
                  <a:srgbClr val="898989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u numéro de diapositive 5"/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A4085E-4A5B-4431-B9EF-7421B54F2265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  <p:sp>
        <p:nvSpPr>
          <p:cNvPr id="9" name="Espace réservé du pied de page 4"/>
          <p:cNvSpPr txBox="1">
            <a:spLocks noGrp="1"/>
          </p:cNvSpPr>
          <p:nvPr>
            <p:ph type="ftr" sz="quarter" idx="11"/>
          </p:nvPr>
        </p:nvSpPr>
        <p:spPr>
          <a:xfrm>
            <a:off x="1230313" y="7029450"/>
            <a:ext cx="8255000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16168498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-39688" y="0"/>
            <a:ext cx="10120313" cy="1001713"/>
          </a:xfrm>
          <a:prstGeom prst="rect">
            <a:avLst/>
          </a:prstGeom>
          <a:solidFill>
            <a:srgbClr val="D6C8AB"/>
          </a:solidFill>
          <a:ln>
            <a:noFill/>
            <a:prstDash val="solid"/>
          </a:ln>
        </p:spPr>
        <p:txBody>
          <a:bodyPr lIns="100796" tIns="50398" rIns="100796" bIns="50398" anchor="ctr" anchorCtr="1"/>
          <a:lstStyle/>
          <a:p>
            <a:pPr algn="ctr" defTabSz="100794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84" ker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88" y="2482850"/>
            <a:ext cx="3678237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contenu 2"/>
          <p:cNvSpPr txBox="1">
            <a:spLocks noGrp="1"/>
          </p:cNvSpPr>
          <p:nvPr>
            <p:ph idx="1"/>
          </p:nvPr>
        </p:nvSpPr>
        <p:spPr>
          <a:xfrm>
            <a:off x="504032" y="1763925"/>
            <a:ext cx="4452279" cy="4989032"/>
          </a:xfrm>
        </p:spPr>
        <p:txBody>
          <a:bodyPr/>
          <a:lstStyle>
            <a:lvl1pPr>
              <a:spcBef>
                <a:spcPts val="772"/>
              </a:spcBef>
              <a:defRPr/>
            </a:lvl1pPr>
            <a:lvl2pPr>
              <a:spcBef>
                <a:spcPts val="661"/>
              </a:spcBef>
              <a:defRPr/>
            </a:lvl2pPr>
            <a:lvl3pPr>
              <a:spcBef>
                <a:spcPts val="551"/>
              </a:spcBef>
              <a:defRPr/>
            </a:lvl3pPr>
            <a:lvl4pPr>
              <a:spcBef>
                <a:spcPts val="441"/>
              </a:spcBef>
              <a:defRPr/>
            </a:lvl4pPr>
            <a:lvl5pPr>
              <a:spcBef>
                <a:spcPts val="441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3"/>
          <p:cNvSpPr txBox="1">
            <a:spLocks noGrp="1"/>
          </p:cNvSpPr>
          <p:nvPr>
            <p:ph idx="2"/>
          </p:nvPr>
        </p:nvSpPr>
        <p:spPr>
          <a:xfrm>
            <a:off x="5124314" y="1763925"/>
            <a:ext cx="4452279" cy="4989032"/>
          </a:xfrm>
        </p:spPr>
        <p:txBody>
          <a:bodyPr/>
          <a:lstStyle>
            <a:lvl1pPr>
              <a:spcBef>
                <a:spcPts val="772"/>
              </a:spcBef>
              <a:defRPr/>
            </a:lvl1pPr>
            <a:lvl2pPr>
              <a:spcBef>
                <a:spcPts val="661"/>
              </a:spcBef>
              <a:defRPr/>
            </a:lvl2pPr>
            <a:lvl3pPr>
              <a:spcBef>
                <a:spcPts val="551"/>
              </a:spcBef>
              <a:defRPr/>
            </a:lvl3pPr>
            <a:lvl4pPr>
              <a:spcBef>
                <a:spcPts val="441"/>
              </a:spcBef>
              <a:defRPr/>
            </a:lvl4pPr>
            <a:lvl5pPr>
              <a:spcBef>
                <a:spcPts val="441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Espace réservé du numéro de diapositive 6"/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A3DE5C-E3E8-4E74-B9AB-A07D3EAE7CCC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  <p:sp>
        <p:nvSpPr>
          <p:cNvPr id="10" name="Espace réservé du pied de page 4"/>
          <p:cNvSpPr txBox="1">
            <a:spLocks noGrp="1"/>
          </p:cNvSpPr>
          <p:nvPr>
            <p:ph type="ftr" sz="quarter" idx="11"/>
          </p:nvPr>
        </p:nvSpPr>
        <p:spPr>
          <a:xfrm>
            <a:off x="1230313" y="7029450"/>
            <a:ext cx="8255000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62314653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/>
        </p:nvSpPr>
        <p:spPr>
          <a:xfrm>
            <a:off x="-39688" y="0"/>
            <a:ext cx="10120313" cy="1001713"/>
          </a:xfrm>
          <a:prstGeom prst="rect">
            <a:avLst/>
          </a:prstGeom>
          <a:solidFill>
            <a:srgbClr val="D6C8AB"/>
          </a:solidFill>
          <a:ln>
            <a:noFill/>
            <a:prstDash val="solid"/>
          </a:ln>
        </p:spPr>
        <p:txBody>
          <a:bodyPr lIns="100796" tIns="50398" rIns="100796" bIns="50398" anchor="ctr" anchorCtr="1"/>
          <a:lstStyle/>
          <a:p>
            <a:pPr algn="ctr" defTabSz="100794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84" ker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736" y="6954857"/>
            <a:ext cx="951834" cy="48473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4031" y="1692178"/>
            <a:ext cx="4454022" cy="705216"/>
          </a:xfrm>
        </p:spPr>
        <p:txBody>
          <a:bodyPr anchor="b"/>
          <a:lstStyle>
            <a:lvl1pPr marL="0" indent="0">
              <a:spcBef>
                <a:spcPts val="661"/>
              </a:spcBef>
              <a:buNone/>
              <a:defRPr sz="2646" b="1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3"/>
          <p:cNvSpPr txBox="1">
            <a:spLocks noGrp="1"/>
          </p:cNvSpPr>
          <p:nvPr>
            <p:ph idx="2"/>
          </p:nvPr>
        </p:nvSpPr>
        <p:spPr>
          <a:xfrm>
            <a:off x="504031" y="2397394"/>
            <a:ext cx="4454022" cy="4355561"/>
          </a:xfrm>
        </p:spPr>
        <p:txBody>
          <a:bodyPr/>
          <a:lstStyle>
            <a:lvl1pPr>
              <a:spcBef>
                <a:spcPts val="661"/>
              </a:spcBef>
              <a:defRPr sz="2646"/>
            </a:lvl1pPr>
            <a:lvl2pPr>
              <a:spcBef>
                <a:spcPts val="551"/>
              </a:spcBef>
              <a:defRPr sz="2205"/>
            </a:lvl2pPr>
            <a:lvl3pPr>
              <a:spcBef>
                <a:spcPts val="441"/>
              </a:spcBef>
              <a:defRPr sz="1984"/>
            </a:lvl3pPr>
            <a:lvl4pPr>
              <a:spcBef>
                <a:spcPts val="441"/>
              </a:spcBef>
              <a:defRPr sz="1764"/>
            </a:lvl4pPr>
            <a:lvl5pPr>
              <a:spcBef>
                <a:spcPts val="441"/>
              </a:spcBef>
              <a:defRPr sz="1764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5120815" y="1692178"/>
            <a:ext cx="4455777" cy="705216"/>
          </a:xfrm>
        </p:spPr>
        <p:txBody>
          <a:bodyPr anchor="b"/>
          <a:lstStyle>
            <a:lvl1pPr marL="0" indent="0">
              <a:spcBef>
                <a:spcPts val="661"/>
              </a:spcBef>
              <a:buNone/>
              <a:defRPr sz="2646" b="1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u contenu 5"/>
          <p:cNvSpPr txBox="1">
            <a:spLocks noGrp="1"/>
          </p:cNvSpPr>
          <p:nvPr>
            <p:ph idx="4"/>
          </p:nvPr>
        </p:nvSpPr>
        <p:spPr>
          <a:xfrm>
            <a:off x="5120815" y="2397394"/>
            <a:ext cx="4455777" cy="4355561"/>
          </a:xfrm>
        </p:spPr>
        <p:txBody>
          <a:bodyPr/>
          <a:lstStyle>
            <a:lvl1pPr>
              <a:spcBef>
                <a:spcPts val="661"/>
              </a:spcBef>
              <a:defRPr sz="2646"/>
            </a:lvl1pPr>
            <a:lvl2pPr>
              <a:spcBef>
                <a:spcPts val="551"/>
              </a:spcBef>
              <a:defRPr sz="2205"/>
            </a:lvl2pPr>
            <a:lvl3pPr>
              <a:spcBef>
                <a:spcPts val="441"/>
              </a:spcBef>
              <a:defRPr sz="1984"/>
            </a:lvl3pPr>
            <a:lvl4pPr>
              <a:spcBef>
                <a:spcPts val="441"/>
              </a:spcBef>
              <a:defRPr sz="1764"/>
            </a:lvl4pPr>
            <a:lvl5pPr>
              <a:spcBef>
                <a:spcPts val="441"/>
              </a:spcBef>
              <a:defRPr sz="1764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1" name="Espace réservé du numéro de diapositive 8"/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41F028-72A4-4C60-81FB-3041CC584FE8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  <p:sp>
        <p:nvSpPr>
          <p:cNvPr id="12" name="Espace réservé du pied de page 4"/>
          <p:cNvSpPr txBox="1">
            <a:spLocks noGrp="1"/>
          </p:cNvSpPr>
          <p:nvPr>
            <p:ph type="ftr" sz="quarter" idx="11"/>
          </p:nvPr>
        </p:nvSpPr>
        <p:spPr>
          <a:xfrm>
            <a:off x="1230313" y="7029450"/>
            <a:ext cx="8255000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88157588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9688" y="0"/>
            <a:ext cx="10120313" cy="1001713"/>
          </a:xfrm>
          <a:prstGeom prst="rect">
            <a:avLst/>
          </a:prstGeom>
          <a:solidFill>
            <a:srgbClr val="D6C8AB"/>
          </a:solidFill>
          <a:ln>
            <a:noFill/>
            <a:prstDash val="solid"/>
          </a:ln>
        </p:spPr>
        <p:txBody>
          <a:bodyPr lIns="100796" tIns="50398" rIns="100796" bIns="50398" anchor="ctr" anchorCtr="1"/>
          <a:lstStyle/>
          <a:p>
            <a:pPr algn="ctr" defTabSz="100794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84" ker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5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88" y="2482850"/>
            <a:ext cx="3678237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6" name="Espace réservé du numéro de diapositive 4"/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B8CCE3-C537-41FA-8EFE-9264159C2E3D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  <p:sp>
        <p:nvSpPr>
          <p:cNvPr id="7" name="Espace réservé du pied de page 4"/>
          <p:cNvSpPr txBox="1">
            <a:spLocks noGrp="1"/>
          </p:cNvSpPr>
          <p:nvPr>
            <p:ph type="ftr" sz="quarter" idx="11"/>
          </p:nvPr>
        </p:nvSpPr>
        <p:spPr>
          <a:xfrm>
            <a:off x="1230313" y="7029450"/>
            <a:ext cx="8255000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65248681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736" y="6954857"/>
            <a:ext cx="951834" cy="48473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numéro de diapositive 3"/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144364-ED0C-4ADC-A221-C1B6D38EB83B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  <p:sp>
        <p:nvSpPr>
          <p:cNvPr id="4" name="Espace réservé du pied de page 4"/>
          <p:cNvSpPr txBox="1">
            <a:spLocks noGrp="1"/>
          </p:cNvSpPr>
          <p:nvPr>
            <p:ph type="ftr" sz="quarter" idx="11"/>
          </p:nvPr>
        </p:nvSpPr>
        <p:spPr>
          <a:xfrm>
            <a:off x="1230313" y="7029450"/>
            <a:ext cx="8255000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30985606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9063" y="0"/>
            <a:ext cx="10318751" cy="7559675"/>
          </a:xfrm>
          <a:prstGeom prst="rect">
            <a:avLst/>
          </a:prstGeom>
          <a:solidFill>
            <a:srgbClr val="E7D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fr-FR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509734" y="1319197"/>
            <a:ext cx="9061158" cy="4560627"/>
          </a:xfrm>
        </p:spPr>
        <p:txBody>
          <a:bodyPr anchor="ctr"/>
          <a:lstStyle>
            <a:lvl1pPr algn="ctr">
              <a:defRPr sz="3968" b="1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758763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 txBox="1">
            <a:spLocks noGrp="1"/>
          </p:cNvSpPr>
          <p:nvPr>
            <p:ph type="title"/>
          </p:nvPr>
        </p:nvSpPr>
        <p:spPr bwMode="auto">
          <a:xfrm>
            <a:off x="503238" y="0"/>
            <a:ext cx="907415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 txBox="1">
            <a:spLocks noGrp="1"/>
          </p:cNvSpPr>
          <p:nvPr>
            <p:ph type="body" idx="1"/>
          </p:nvPr>
        </p:nvSpPr>
        <p:spPr bwMode="auto">
          <a:xfrm>
            <a:off x="503238" y="1398588"/>
            <a:ext cx="9074150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1230313" y="7034213"/>
            <a:ext cx="8255000" cy="403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1007943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 lang="fr-FR" sz="1323" b="0" i="0" u="none" strike="noStrike" kern="1200" cap="none" spc="0" baseline="0">
                <a:solidFill>
                  <a:srgbClr val="D6C8AB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515938" y="7034213"/>
            <a:ext cx="646112" cy="403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1006475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300" smtClean="0">
                <a:solidFill>
                  <a:srgbClr val="D6C8AB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4417B61-7E8F-48AA-9A76-A641658FB7C9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2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  <p:sldLayoutId id="2147484363" r:id="rId12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lang="fr-FR" sz="3900" kern="1200">
          <a:solidFill>
            <a:srgbClr val="FFFFFF"/>
          </a:solidFill>
          <a:latin typeface="DIN-Bold" pitchFamily="5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3900">
          <a:solidFill>
            <a:srgbClr val="FFFFFF"/>
          </a:solidFill>
          <a:latin typeface="DIN-Bold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3900">
          <a:solidFill>
            <a:srgbClr val="FFFFFF"/>
          </a:solidFill>
          <a:latin typeface="DIN-Bold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3900">
          <a:solidFill>
            <a:srgbClr val="FFFFFF"/>
          </a:solidFill>
          <a:latin typeface="DIN-Bold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3900">
          <a:solidFill>
            <a:srgbClr val="FFFFFF"/>
          </a:solidFill>
          <a:latin typeface="DIN-Bold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3900">
          <a:solidFill>
            <a:srgbClr val="FFFFFF"/>
          </a:solidFill>
          <a:latin typeface="DIN-Bold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3900">
          <a:solidFill>
            <a:srgbClr val="FFFFFF"/>
          </a:solidFill>
          <a:latin typeface="DIN-Bold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3900">
          <a:solidFill>
            <a:srgbClr val="FFFFFF"/>
          </a:solidFill>
          <a:latin typeface="DIN-Bold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3900">
          <a:solidFill>
            <a:srgbClr val="FFFFFF"/>
          </a:solidFill>
          <a:latin typeface="DIN-Bold"/>
        </a:defRPr>
      </a:lvl9pPr>
    </p:titleStyle>
    <p:bodyStyle>
      <a:lvl1pPr algn="l" defTabSz="1006475" rtl="0" eaLnBrk="0" fontAlgn="base" hangingPunct="0">
        <a:spcBef>
          <a:spcPts val="888"/>
        </a:spcBef>
        <a:spcAft>
          <a:spcPct val="0"/>
        </a:spcAft>
        <a:buSzPct val="100000"/>
        <a:buFont typeface="Arial" panose="020B0604020202020204" pitchFamily="34" charset="0"/>
        <a:defRPr lang="fr-FR" sz="2600" kern="1200">
          <a:solidFill>
            <a:srgbClr val="404040"/>
          </a:solidFill>
          <a:latin typeface="+mn-lt"/>
        </a:defRPr>
      </a:lvl1pPr>
      <a:lvl2pPr marL="503238" lvl="1" algn="l" defTabSz="1006475" rtl="0" eaLnBrk="0" fontAlgn="base" hangingPunct="0">
        <a:spcBef>
          <a:spcPts val="775"/>
        </a:spcBef>
        <a:spcAft>
          <a:spcPct val="0"/>
        </a:spcAft>
        <a:buSzPct val="100000"/>
        <a:buFont typeface="Arial" panose="020B0604020202020204" pitchFamily="34" charset="0"/>
        <a:defRPr lang="fr-FR" sz="2200" kern="1200">
          <a:solidFill>
            <a:srgbClr val="404040"/>
          </a:solidFill>
          <a:latin typeface="+mn-lt"/>
        </a:defRPr>
      </a:lvl2pPr>
      <a:lvl3pPr marL="1006475" lvl="2" algn="l" defTabSz="1006475" rtl="0" eaLnBrk="0" fontAlgn="base" hangingPunct="0">
        <a:spcBef>
          <a:spcPts val="663"/>
        </a:spcBef>
        <a:spcAft>
          <a:spcPct val="0"/>
        </a:spcAft>
        <a:buSzPct val="100000"/>
        <a:buFont typeface="Arial" panose="020B0604020202020204" pitchFamily="34" charset="0"/>
        <a:defRPr lang="fr-FR" sz="1900" kern="1200">
          <a:solidFill>
            <a:srgbClr val="404040"/>
          </a:solidFill>
          <a:latin typeface="+mn-lt"/>
        </a:defRPr>
      </a:lvl3pPr>
      <a:lvl4pPr marL="1511300" lvl="3" algn="l" defTabSz="1006475" rtl="0" eaLnBrk="0" fontAlgn="base" hangingPunct="0">
        <a:spcBef>
          <a:spcPts val="550"/>
        </a:spcBef>
        <a:spcAft>
          <a:spcPct val="0"/>
        </a:spcAft>
        <a:buSzPct val="100000"/>
        <a:buFont typeface="Arial" panose="020B0604020202020204" pitchFamily="34" charset="0"/>
        <a:defRPr lang="fr-FR" sz="1700" kern="1200">
          <a:solidFill>
            <a:srgbClr val="404040"/>
          </a:solidFill>
          <a:latin typeface="+mn-lt"/>
        </a:defRPr>
      </a:lvl4pPr>
      <a:lvl5pPr marL="2014538" lvl="4" algn="l" defTabSz="1006475" rtl="0" eaLnBrk="0" fontAlgn="base" hangingPunct="0">
        <a:spcBef>
          <a:spcPts val="550"/>
        </a:spcBef>
        <a:spcAft>
          <a:spcPct val="0"/>
        </a:spcAft>
        <a:buSzPct val="100000"/>
        <a:buFont typeface="Arial" panose="020B0604020202020204" pitchFamily="34" charset="0"/>
        <a:defRPr lang="fr-FR" sz="1700" kern="1200">
          <a:solidFill>
            <a:srgbClr val="404040"/>
          </a:solidFill>
          <a:latin typeface="+mn-lt"/>
        </a:defRPr>
      </a:lvl5pPr>
      <a:lvl6pPr marL="2471738" algn="l" defTabSz="1006475" rtl="0" fontAlgn="base">
        <a:spcBef>
          <a:spcPts val="550"/>
        </a:spcBef>
        <a:spcAft>
          <a:spcPct val="0"/>
        </a:spcAft>
        <a:buSzPct val="100000"/>
        <a:buFont typeface="Arial" panose="020B0604020202020204" pitchFamily="34" charset="0"/>
        <a:defRPr lang="fr-FR" sz="1700" kern="1200">
          <a:solidFill>
            <a:srgbClr val="404040"/>
          </a:solidFill>
          <a:latin typeface="+mn-lt"/>
        </a:defRPr>
      </a:lvl6pPr>
      <a:lvl7pPr marL="2928938" algn="l" defTabSz="1006475" rtl="0" fontAlgn="base">
        <a:spcBef>
          <a:spcPts val="550"/>
        </a:spcBef>
        <a:spcAft>
          <a:spcPct val="0"/>
        </a:spcAft>
        <a:buSzPct val="100000"/>
        <a:buFont typeface="Arial" panose="020B0604020202020204" pitchFamily="34" charset="0"/>
        <a:defRPr lang="fr-FR" sz="1700" kern="1200">
          <a:solidFill>
            <a:srgbClr val="404040"/>
          </a:solidFill>
          <a:latin typeface="+mn-lt"/>
        </a:defRPr>
      </a:lvl7pPr>
      <a:lvl8pPr marL="3386138" algn="l" defTabSz="1006475" rtl="0" fontAlgn="base">
        <a:spcBef>
          <a:spcPts val="550"/>
        </a:spcBef>
        <a:spcAft>
          <a:spcPct val="0"/>
        </a:spcAft>
        <a:buSzPct val="100000"/>
        <a:buFont typeface="Arial" panose="020B0604020202020204" pitchFamily="34" charset="0"/>
        <a:defRPr lang="fr-FR" sz="1700" kern="1200">
          <a:solidFill>
            <a:srgbClr val="404040"/>
          </a:solidFill>
          <a:latin typeface="+mn-lt"/>
        </a:defRPr>
      </a:lvl8pPr>
      <a:lvl9pPr marL="3843338" algn="l" defTabSz="1006475" rtl="0" fontAlgn="base">
        <a:spcBef>
          <a:spcPts val="550"/>
        </a:spcBef>
        <a:spcAft>
          <a:spcPct val="0"/>
        </a:spcAft>
        <a:buSzPct val="100000"/>
        <a:buFont typeface="Arial" panose="020B0604020202020204" pitchFamily="34" charset="0"/>
        <a:defRPr lang="fr-FR" sz="1700" kern="1200">
          <a:solidFill>
            <a:srgbClr val="404040"/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61988" y="539750"/>
            <a:ext cx="8413750" cy="3455988"/>
          </a:xfrm>
        </p:spPr>
        <p:txBody>
          <a:bodyPr/>
          <a:lstStyle/>
          <a:p>
            <a:pPr algn="ctr" defTabSz="1007943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altLang="fr-FR" b="1" dirty="0" smtClean="0">
                <a:solidFill>
                  <a:schemeClr val="tx1"/>
                </a:solidFill>
              </a:rPr>
              <a:t>CONTRAT DE VILLE </a:t>
            </a:r>
            <a:br>
              <a:rPr altLang="fr-FR" b="1" dirty="0" smtClean="0">
                <a:solidFill>
                  <a:schemeClr val="tx1"/>
                </a:solidFill>
              </a:rPr>
            </a:br>
            <a:r>
              <a:rPr altLang="fr-FR" b="1" dirty="0" smtClean="0">
                <a:solidFill>
                  <a:schemeClr val="tx1"/>
                </a:solidFill>
              </a:rPr>
              <a:t/>
            </a:r>
            <a:br>
              <a:rPr altLang="fr-FR" b="1" dirty="0" smtClean="0">
                <a:solidFill>
                  <a:schemeClr val="tx1"/>
                </a:solidFill>
              </a:rPr>
            </a:br>
            <a:r>
              <a:rPr altLang="fr-FR" b="1" dirty="0" smtClean="0">
                <a:solidFill>
                  <a:schemeClr val="tx1"/>
                </a:solidFill>
              </a:rPr>
              <a:t>Conseil Municipal </a:t>
            </a:r>
            <a:br>
              <a:rPr altLang="fr-FR" b="1" dirty="0" smtClean="0">
                <a:solidFill>
                  <a:schemeClr val="tx1"/>
                </a:solidFill>
              </a:rPr>
            </a:br>
            <a:r>
              <a:rPr altLang="fr-FR" b="1" dirty="0" smtClean="0">
                <a:solidFill>
                  <a:schemeClr val="tx1"/>
                </a:solidFill>
              </a:rPr>
              <a:t>du 1</a:t>
            </a:r>
            <a:r>
              <a:rPr altLang="fr-FR" b="1" baseline="30000" dirty="0" smtClean="0">
                <a:solidFill>
                  <a:schemeClr val="tx1"/>
                </a:solidFill>
              </a:rPr>
              <a:t>er</a:t>
            </a:r>
            <a:r>
              <a:rPr altLang="fr-FR" b="1" dirty="0" smtClean="0">
                <a:solidFill>
                  <a:schemeClr val="tx1"/>
                </a:solidFill>
              </a:rPr>
              <a:t> mars 2019</a:t>
            </a:r>
            <a:endParaRPr altLang="fr-F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0"/>
            <a:ext cx="9074150" cy="971550"/>
          </a:xfrm>
        </p:spPr>
        <p:txBody>
          <a:bodyPr/>
          <a:lstStyle/>
          <a:p>
            <a:pPr>
              <a:defRPr/>
            </a:pPr>
            <a:r>
              <a:rPr sz="4000" dirty="0" smtClean="0">
                <a:solidFill>
                  <a:schemeClr val="tx1"/>
                </a:solidFill>
              </a:rPr>
              <a:t>Les actions de la programmation 2019 </a:t>
            </a:r>
            <a:br>
              <a:rPr sz="4000" dirty="0" smtClean="0">
                <a:solidFill>
                  <a:schemeClr val="tx1"/>
                </a:solidFill>
              </a:rPr>
            </a:br>
            <a:r>
              <a:rPr sz="4000" dirty="0" smtClean="0">
                <a:solidFill>
                  <a:schemeClr val="tx1"/>
                </a:solidFill>
              </a:rPr>
              <a:t>du Contrat de Ville</a:t>
            </a:r>
            <a:endParaRPr sz="3200" b="1" dirty="0"/>
          </a:p>
        </p:txBody>
      </p:sp>
      <p:sp>
        <p:nvSpPr>
          <p:cNvPr id="3" name="Ellipse 2"/>
          <p:cNvSpPr/>
          <p:nvPr/>
        </p:nvSpPr>
        <p:spPr>
          <a:xfrm>
            <a:off x="2952080" y="2987749"/>
            <a:ext cx="4680520" cy="1944216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L’accès à la prévention et aux soins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079872" y="1709873"/>
            <a:ext cx="2520280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 la découverte de la parentalité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367904" y="4859957"/>
            <a:ext cx="194421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Santé &amp; Parentalité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264448" y="5195186"/>
            <a:ext cx="2970330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L’atelier d’expression, un espace pour soi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904408" y="1522777"/>
            <a:ext cx="266429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 café des parents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4740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0"/>
            <a:ext cx="9074150" cy="971550"/>
          </a:xfrm>
        </p:spPr>
        <p:txBody>
          <a:bodyPr/>
          <a:lstStyle/>
          <a:p>
            <a:pPr>
              <a:defRPr/>
            </a:pPr>
            <a:r>
              <a:rPr sz="4000" dirty="0" smtClean="0">
                <a:solidFill>
                  <a:schemeClr val="tx1"/>
                </a:solidFill>
              </a:rPr>
              <a:t>Les thématiques du Contrat de Ville</a:t>
            </a:r>
            <a:endParaRPr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179512" y="1628799"/>
          <a:ext cx="9613328" cy="5175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0"/>
            <a:ext cx="9074150" cy="971550"/>
          </a:xfrm>
        </p:spPr>
        <p:txBody>
          <a:bodyPr/>
          <a:lstStyle/>
          <a:p>
            <a:pPr>
              <a:defRPr/>
            </a:pPr>
            <a:r>
              <a:rPr sz="4000" dirty="0" smtClean="0">
                <a:solidFill>
                  <a:schemeClr val="tx1"/>
                </a:solidFill>
              </a:rPr>
              <a:t>La mise en œuvre du Contrat de Ville</a:t>
            </a:r>
            <a:endParaRPr sz="3200" b="1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978845445"/>
              </p:ext>
            </p:extLst>
          </p:nvPr>
        </p:nvGraphicFramePr>
        <p:xfrm>
          <a:off x="719832" y="1187549"/>
          <a:ext cx="835292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983A63-8BB5-4F7C-9C08-2C07263B8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0F983A63-8BB5-4F7C-9C08-2C07263B8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0F983A63-8BB5-4F7C-9C08-2C07263B8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0F983A63-8BB5-4F7C-9C08-2C07263B8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A61577-FBD2-4A63-9825-0ABBA8464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44A61577-FBD2-4A63-9825-0ABBA84647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44A61577-FBD2-4A63-9825-0ABBA8464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44A61577-FBD2-4A63-9825-0ABBA8464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41BF67-95A1-427A-B840-AEB5693FB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7541BF67-95A1-427A-B840-AEB5693FBF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7541BF67-95A1-427A-B840-AEB5693FB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7541BF67-95A1-427A-B840-AEB5693FB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32CB19-604B-4031-920C-1EC8250CF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BD32CB19-604B-4031-920C-1EC8250CF6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BD32CB19-604B-4031-920C-1EC8250CF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BD32CB19-604B-4031-920C-1EC8250CF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1BFC73-6A5A-4AF1-AF2C-E86DD46C5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C01BFC73-6A5A-4AF1-AF2C-E86DD46C5F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C01BFC73-6A5A-4AF1-AF2C-E86DD46C5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C01BFC73-6A5A-4AF1-AF2C-E86DD46C5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9770B6-FABB-4A13-A969-FB4D3E477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graphicEl>
                                              <a:dgm id="{FA9770B6-FABB-4A13-A969-FB4D3E4775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FA9770B6-FABB-4A13-A969-FB4D3E477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FA9770B6-FABB-4A13-A969-FB4D3E477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5DEF79-0F35-4339-AD2E-453F739F8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graphicEl>
                                              <a:dgm id="{A85DEF79-0F35-4339-AD2E-453F739F86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A85DEF79-0F35-4339-AD2E-453F739F8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A85DEF79-0F35-4339-AD2E-453F739F8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29D96B-1A23-451D-AB47-1F022BABF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graphicEl>
                                              <a:dgm id="{BC29D96B-1A23-451D-AB47-1F022BABF8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BC29D96B-1A23-451D-AB47-1F022BABF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BC29D96B-1A23-451D-AB47-1F022BABF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039550"/>
              </p:ext>
            </p:extLst>
          </p:nvPr>
        </p:nvGraphicFramePr>
        <p:xfrm>
          <a:off x="270313" y="1259557"/>
          <a:ext cx="9540000" cy="5904000"/>
        </p:xfrm>
        <a:graphic>
          <a:graphicData uri="http://schemas.openxmlformats.org/drawingml/2006/table">
            <a:tbl>
              <a:tblPr firstRow="1" bandRow="1">
                <a:noFill/>
                <a:tableStyleId>{8A107856-5554-42FB-B03E-39F5DBC370BA}</a:tableStyleId>
              </a:tblPr>
              <a:tblGrid>
                <a:gridCol w="234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40000">
                  <a:extLst>
                    <a:ext uri="{9D8B030D-6E8A-4147-A177-3AD203B41FA5}">
                      <a16:colId xmlns="" xmlns:a16="http://schemas.microsoft.com/office/drawing/2014/main" val="3888512027"/>
                    </a:ext>
                  </a:extLst>
                </a:gridCol>
                <a:gridCol w="72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Thématiques soutenues en 2019</a:t>
                      </a:r>
                      <a:endParaRPr lang="fr-FR" sz="1800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i="1" dirty="0" smtClean="0"/>
                        <a:t>Part Ville</a:t>
                      </a:r>
                      <a:endParaRPr lang="fr-FR" sz="18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i="1" dirty="0" smtClean="0"/>
                        <a:t>Part Etat</a:t>
                      </a:r>
                      <a:endParaRPr lang="fr-FR" sz="18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i="1" dirty="0" smtClean="0"/>
                        <a:t>Part MEL</a:t>
                      </a:r>
                      <a:endParaRPr lang="fr-FR" sz="18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i="1" dirty="0" smtClean="0"/>
                        <a:t>Part Région</a:t>
                      </a:r>
                      <a:endParaRPr lang="fr-FR" sz="1800" i="1" dirty="0"/>
                    </a:p>
                  </a:txBody>
                  <a:tcPr marL="91443" marR="91443" marT="45714" marB="45714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Total des crédits PV / Thématiques</a:t>
                      </a:r>
                      <a:endParaRPr lang="fr-FR" sz="1800" dirty="0"/>
                    </a:p>
                  </a:txBody>
                  <a:tcPr marL="91443" marR="91443" marT="45714" marB="4571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14" marB="4571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/>
                        <a:t>Soutenir les parcours éducatifs</a:t>
                      </a:r>
                      <a:endParaRPr lang="fr-FR" sz="1600" b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40 114 €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62 805 €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17 919 €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12 000 €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 smtClean="0"/>
                        <a:t>132 838 €</a:t>
                      </a:r>
                      <a:endParaRPr lang="fr-FR" sz="1800" b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i="1" dirty="0" smtClean="0"/>
                        <a:t>37 %</a:t>
                      </a:r>
                      <a:endParaRPr lang="fr-FR" sz="1400" b="1" i="1" dirty="0"/>
                    </a:p>
                  </a:txBody>
                  <a:tcPr marL="91443" marR="91443" marT="45714" marB="45714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/>
                        <a:t>Faire Participer les Monsois et Partager</a:t>
                      </a:r>
                      <a:r>
                        <a:rPr lang="fr-FR" sz="1600" b="1" baseline="0" dirty="0" smtClean="0"/>
                        <a:t> la Ville</a:t>
                      </a:r>
                      <a:endParaRPr lang="fr-FR" sz="1600" b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42 177 €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12 208 €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10 858 €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15 000 €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 smtClean="0"/>
                        <a:t>80 243 €</a:t>
                      </a:r>
                      <a:endParaRPr lang="fr-FR" sz="1800" b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i="1" dirty="0" smtClean="0"/>
                        <a:t>22 %</a:t>
                      </a:r>
                      <a:endParaRPr lang="fr-FR" sz="1400" b="1" i="1" dirty="0"/>
                    </a:p>
                  </a:txBody>
                  <a:tcPr marL="91443" marR="91443" marT="45714" marB="45714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/>
                        <a:t>Soutenir l’activité Economique et l’Emploi</a:t>
                      </a:r>
                      <a:endParaRPr lang="fr-FR" sz="1600" b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24 231 €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13 490 €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23 965 €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 smtClean="0"/>
                        <a:t>61 686 €</a:t>
                      </a:r>
                      <a:endParaRPr lang="fr-FR" sz="1800" b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i="1" dirty="0" smtClean="0"/>
                        <a:t>17 %</a:t>
                      </a:r>
                      <a:endParaRPr lang="fr-FR" sz="1400" b="1" i="1" dirty="0"/>
                    </a:p>
                  </a:txBody>
                  <a:tcPr marL="91443" marR="91443" marT="45714" marB="45714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/>
                        <a:t>Cadre de Vie et Renouvellement Urbain</a:t>
                      </a:r>
                      <a:endParaRPr lang="fr-FR" sz="1600" b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18 896 €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16 912 €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6 500 €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8 168 €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 smtClean="0"/>
                        <a:t>50 476</a:t>
                      </a:r>
                      <a:r>
                        <a:rPr lang="fr-FR" sz="1800" b="1" baseline="0" dirty="0" smtClean="0"/>
                        <a:t> €</a:t>
                      </a:r>
                      <a:endParaRPr lang="fr-FR" sz="1800" b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i="1" dirty="0" smtClean="0"/>
                        <a:t>14 %</a:t>
                      </a:r>
                      <a:endParaRPr lang="fr-FR" sz="1400" b="1" i="1" dirty="0"/>
                    </a:p>
                  </a:txBody>
                  <a:tcPr marL="91443" marR="91443" marT="45714" marB="45714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/>
                        <a:t>Assurer l’accès à la Prévention – Santé</a:t>
                      </a:r>
                      <a:endParaRPr lang="fr-FR" sz="1600" b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15</a:t>
                      </a:r>
                      <a:r>
                        <a:rPr lang="fr-FR" sz="1600" i="1" baseline="0" dirty="0" smtClean="0"/>
                        <a:t> 232 €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1" dirty="0" smtClean="0"/>
                        <a:t>20 871 €</a:t>
                      </a:r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endParaRPr lang="fr-FR" sz="1600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 smtClean="0"/>
                        <a:t>36 103 €</a:t>
                      </a:r>
                      <a:endParaRPr lang="fr-FR" sz="1800" b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i="1" dirty="0" smtClean="0"/>
                        <a:t>10 %</a:t>
                      </a:r>
                      <a:endParaRPr lang="fr-FR" sz="1400" b="1" i="1" dirty="0"/>
                    </a:p>
                  </a:txBody>
                  <a:tcPr marL="91443" marR="91443" marT="45714" marB="45714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20000"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TOTAL</a:t>
                      </a:r>
                      <a:endParaRPr lang="fr-FR" sz="1800" b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/>
                        <a:t>140 650 €</a:t>
                      </a:r>
                      <a:endParaRPr lang="fr-FR" sz="1800" b="1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/>
                        <a:t>126 286 €</a:t>
                      </a:r>
                      <a:endParaRPr lang="fr-FR" sz="1800" b="1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/>
                        <a:t>59 242 €</a:t>
                      </a:r>
                      <a:endParaRPr lang="fr-FR" sz="1800" b="1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/>
                        <a:t>35 168 €</a:t>
                      </a:r>
                      <a:endParaRPr lang="fr-FR" sz="1800" b="1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361</a:t>
                      </a:r>
                      <a:r>
                        <a:rPr lang="fr-FR" sz="1800" b="1" baseline="0" dirty="0" smtClean="0"/>
                        <a:t> 346 €</a:t>
                      </a:r>
                      <a:endParaRPr lang="fr-FR" sz="1800" b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b="1" i="1" dirty="0"/>
                    </a:p>
                  </a:txBody>
                  <a:tcPr marL="91443" marR="91443" marT="45714" marB="45714" anchor="ctr"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ctr"/>
                      <a:endParaRPr lang="fr-FR" sz="1800" b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i="1" dirty="0" smtClean="0"/>
                        <a:t>39 %</a:t>
                      </a:r>
                      <a:endParaRPr lang="fr-FR" sz="1400" b="1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i="1" dirty="0" smtClean="0"/>
                        <a:t>35 %</a:t>
                      </a:r>
                      <a:endParaRPr lang="fr-FR" sz="1400" b="1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i="1" dirty="0" smtClean="0"/>
                        <a:t>16 %</a:t>
                      </a:r>
                      <a:endParaRPr lang="fr-FR" sz="1400" b="1" i="1" dirty="0"/>
                    </a:p>
                  </a:txBody>
                  <a:tcPr marL="91443" marR="91443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i="1" dirty="0" smtClean="0"/>
                        <a:t>10 %</a:t>
                      </a:r>
                      <a:endParaRPr lang="fr-FR" sz="1400" b="1" i="1" dirty="0"/>
                    </a:p>
                  </a:txBody>
                  <a:tcPr marL="91443" marR="91443" marT="45714" marB="45714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43" marR="91443" marT="45714" marB="45714" anchor="ctr"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i="1" dirty="0"/>
                    </a:p>
                  </a:txBody>
                  <a:tcPr marL="91443" marR="91443" marT="45714" marB="45714" anchor="ctr"/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03238" y="0"/>
            <a:ext cx="9074150" cy="971550"/>
          </a:xfrm>
        </p:spPr>
        <p:txBody>
          <a:bodyPr/>
          <a:lstStyle/>
          <a:p>
            <a:pPr>
              <a:defRPr/>
            </a:pPr>
            <a:r>
              <a:rPr sz="4000" dirty="0" smtClean="0">
                <a:solidFill>
                  <a:schemeClr val="tx1"/>
                </a:solidFill>
              </a:rPr>
              <a:t>Les moyens de la programmation 2019 </a:t>
            </a:r>
            <a:br>
              <a:rPr sz="4000" dirty="0" smtClean="0">
                <a:solidFill>
                  <a:schemeClr val="tx1"/>
                </a:solidFill>
              </a:rPr>
            </a:br>
            <a:r>
              <a:rPr sz="4000" dirty="0" smtClean="0">
                <a:solidFill>
                  <a:schemeClr val="tx1"/>
                </a:solidFill>
              </a:rPr>
              <a:t>du Contrat de Ville</a:t>
            </a:r>
            <a:endParaRPr sz="32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0"/>
            <a:ext cx="9074150" cy="971550"/>
          </a:xfrm>
        </p:spPr>
        <p:txBody>
          <a:bodyPr/>
          <a:lstStyle/>
          <a:p>
            <a:pPr>
              <a:defRPr/>
            </a:pPr>
            <a:r>
              <a:rPr sz="4000" dirty="0" smtClean="0">
                <a:solidFill>
                  <a:schemeClr val="tx1"/>
                </a:solidFill>
              </a:rPr>
              <a:t>Les moyens de la programmation 2019 </a:t>
            </a:r>
            <a:br>
              <a:rPr sz="4000" dirty="0" smtClean="0">
                <a:solidFill>
                  <a:schemeClr val="tx1"/>
                </a:solidFill>
              </a:rPr>
            </a:br>
            <a:r>
              <a:rPr sz="4000" dirty="0" smtClean="0">
                <a:solidFill>
                  <a:schemeClr val="tx1"/>
                </a:solidFill>
              </a:rPr>
              <a:t>du Contrat de Ville</a:t>
            </a:r>
            <a:endParaRPr sz="3200" b="1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153312"/>
              </p:ext>
            </p:extLst>
          </p:nvPr>
        </p:nvGraphicFramePr>
        <p:xfrm>
          <a:off x="359792" y="1187549"/>
          <a:ext cx="943304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0"/>
            <a:ext cx="9074150" cy="971550"/>
          </a:xfrm>
        </p:spPr>
        <p:txBody>
          <a:bodyPr/>
          <a:lstStyle/>
          <a:p>
            <a:pPr>
              <a:defRPr/>
            </a:pPr>
            <a:r>
              <a:rPr sz="4000" dirty="0" smtClean="0">
                <a:solidFill>
                  <a:schemeClr val="tx1"/>
                </a:solidFill>
              </a:rPr>
              <a:t>Les actions de la programmation 2019 </a:t>
            </a:r>
            <a:br>
              <a:rPr sz="4000" dirty="0" smtClean="0">
                <a:solidFill>
                  <a:schemeClr val="tx1"/>
                </a:solidFill>
              </a:rPr>
            </a:br>
            <a:r>
              <a:rPr sz="4000" dirty="0" smtClean="0">
                <a:solidFill>
                  <a:schemeClr val="tx1"/>
                </a:solidFill>
              </a:rPr>
              <a:t>du Contrat de Ville</a:t>
            </a:r>
            <a:endParaRPr sz="3200" b="1" dirty="0"/>
          </a:p>
        </p:txBody>
      </p:sp>
      <p:sp>
        <p:nvSpPr>
          <p:cNvPr id="3" name="Ellipse 2"/>
          <p:cNvSpPr/>
          <p:nvPr/>
        </p:nvSpPr>
        <p:spPr>
          <a:xfrm>
            <a:off x="2952080" y="2987749"/>
            <a:ext cx="4680520" cy="1944216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Les parcours éducatifs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282690" y="1718362"/>
            <a:ext cx="176419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Boîte à Mots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62060" y="3382487"/>
            <a:ext cx="194421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MonShangaï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634168" y="5046612"/>
            <a:ext cx="2970330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L’intergénérationnel comme levier du vivre ensemble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586946" y="1457430"/>
            <a:ext cx="2101438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Espace d’accueil et de transition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5225670" y="5260533"/>
            <a:ext cx="2005548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Illico Presta !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7632600" y="4400651"/>
            <a:ext cx="176419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Eveil au livre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228444" y="1718362"/>
            <a:ext cx="176419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Smash ton quartier !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992640" y="2659181"/>
            <a:ext cx="176419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Regard(s) sur mon identité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802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0"/>
            <a:ext cx="9074150" cy="971550"/>
          </a:xfrm>
        </p:spPr>
        <p:txBody>
          <a:bodyPr/>
          <a:lstStyle/>
          <a:p>
            <a:pPr>
              <a:defRPr/>
            </a:pPr>
            <a:r>
              <a:rPr sz="4000" dirty="0" smtClean="0">
                <a:solidFill>
                  <a:schemeClr val="tx1"/>
                </a:solidFill>
              </a:rPr>
              <a:t>Les actions de la programmation 2019 </a:t>
            </a:r>
            <a:br>
              <a:rPr sz="4000" dirty="0" smtClean="0">
                <a:solidFill>
                  <a:schemeClr val="tx1"/>
                </a:solidFill>
              </a:rPr>
            </a:br>
            <a:r>
              <a:rPr sz="4000" dirty="0" smtClean="0">
                <a:solidFill>
                  <a:schemeClr val="tx1"/>
                </a:solidFill>
              </a:rPr>
              <a:t>du Contrat de Ville</a:t>
            </a:r>
            <a:endParaRPr sz="3200" b="1" dirty="0"/>
          </a:p>
        </p:txBody>
      </p:sp>
      <p:sp>
        <p:nvSpPr>
          <p:cNvPr id="3" name="Ellipse 2"/>
          <p:cNvSpPr/>
          <p:nvPr/>
        </p:nvSpPr>
        <p:spPr>
          <a:xfrm>
            <a:off x="2952080" y="2987749"/>
            <a:ext cx="4680520" cy="1944216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participation des Monsois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282690" y="1718362"/>
            <a:ext cx="176419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Culture et Diversité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62060" y="3382487"/>
            <a:ext cx="194421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 médiateur à l’école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943968" y="4999601"/>
            <a:ext cx="2970330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 Projet d’Initiatives Citoyennes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48964" y="1457430"/>
            <a:ext cx="2101438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Les dimanches du Baroeul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5644842" y="5138270"/>
            <a:ext cx="2005548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Mons sur les ondes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7865208" y="3563813"/>
            <a:ext cx="176419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cabane dans les arbres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552480" y="1920320"/>
            <a:ext cx="266429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Les espaces publics, un vecteur de lien social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9248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0"/>
            <a:ext cx="9074150" cy="971550"/>
          </a:xfrm>
        </p:spPr>
        <p:txBody>
          <a:bodyPr/>
          <a:lstStyle/>
          <a:p>
            <a:pPr>
              <a:defRPr/>
            </a:pPr>
            <a:r>
              <a:rPr sz="4000" dirty="0" smtClean="0">
                <a:solidFill>
                  <a:schemeClr val="tx1"/>
                </a:solidFill>
              </a:rPr>
              <a:t>Les actions de la programmation 2019 </a:t>
            </a:r>
            <a:br>
              <a:rPr sz="4000" dirty="0" smtClean="0">
                <a:solidFill>
                  <a:schemeClr val="tx1"/>
                </a:solidFill>
              </a:rPr>
            </a:br>
            <a:r>
              <a:rPr sz="4000" dirty="0" smtClean="0">
                <a:solidFill>
                  <a:schemeClr val="tx1"/>
                </a:solidFill>
              </a:rPr>
              <a:t>du Contrat de Ville</a:t>
            </a:r>
            <a:endParaRPr sz="3200" b="1" dirty="0"/>
          </a:p>
        </p:txBody>
      </p:sp>
      <p:sp>
        <p:nvSpPr>
          <p:cNvPr id="3" name="Ellipse 2"/>
          <p:cNvSpPr/>
          <p:nvPr/>
        </p:nvSpPr>
        <p:spPr>
          <a:xfrm>
            <a:off x="2952080" y="2987749"/>
            <a:ext cx="4680520" cy="1944216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L’activité économique et l’emploi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282690" y="2234623"/>
            <a:ext cx="176419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</a:t>
            </a:r>
            <a:r>
              <a:rPr lang="fr-FR" dirty="0" err="1" smtClean="0">
                <a:solidFill>
                  <a:schemeClr val="tx1"/>
                </a:solidFill>
              </a:rPr>
              <a:t>Squad</a:t>
            </a:r>
            <a:r>
              <a:rPr lang="fr-FR" dirty="0" smtClean="0">
                <a:solidFill>
                  <a:schemeClr val="tx1"/>
                </a:solidFill>
              </a:rPr>
              <a:t> Emploi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775256" y="4098571"/>
            <a:ext cx="194421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CitésLab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611188" y="5081766"/>
            <a:ext cx="2970330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Mon </a:t>
            </a:r>
            <a:r>
              <a:rPr lang="fr-FR" dirty="0" err="1" smtClean="0">
                <a:solidFill>
                  <a:schemeClr val="tx1"/>
                </a:solidFill>
              </a:rPr>
              <a:t>commerc’en</a:t>
            </a:r>
            <a:r>
              <a:rPr lang="fr-FR" dirty="0" smtClean="0">
                <a:solidFill>
                  <a:schemeClr val="tx1"/>
                </a:solidFill>
              </a:rPr>
              <a:t> test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7475950" y="2234623"/>
            <a:ext cx="2101438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 DELF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7473234" y="4491927"/>
            <a:ext cx="176419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médiation bancaire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595987" y="1481496"/>
            <a:ext cx="266429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Mon parcours vers l’emploi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2041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0"/>
            <a:ext cx="9074150" cy="971550"/>
          </a:xfrm>
        </p:spPr>
        <p:txBody>
          <a:bodyPr/>
          <a:lstStyle/>
          <a:p>
            <a:pPr>
              <a:defRPr/>
            </a:pPr>
            <a:r>
              <a:rPr sz="4000" dirty="0" smtClean="0">
                <a:solidFill>
                  <a:schemeClr val="tx1"/>
                </a:solidFill>
              </a:rPr>
              <a:t>Les actions de la programmation 2019 </a:t>
            </a:r>
            <a:br>
              <a:rPr sz="4000" dirty="0" smtClean="0">
                <a:solidFill>
                  <a:schemeClr val="tx1"/>
                </a:solidFill>
              </a:rPr>
            </a:br>
            <a:r>
              <a:rPr sz="4000" dirty="0" smtClean="0">
                <a:solidFill>
                  <a:schemeClr val="tx1"/>
                </a:solidFill>
              </a:rPr>
              <a:t>du Contrat de Ville</a:t>
            </a:r>
            <a:endParaRPr sz="3200" b="1" dirty="0"/>
          </a:p>
        </p:txBody>
      </p:sp>
      <p:sp>
        <p:nvSpPr>
          <p:cNvPr id="3" name="Ellipse 2"/>
          <p:cNvSpPr/>
          <p:nvPr/>
        </p:nvSpPr>
        <p:spPr>
          <a:xfrm>
            <a:off x="2952080" y="2987749"/>
            <a:ext cx="4680520" cy="1944216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 cadre de vie et le renouvellement urbain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343892" y="2130862"/>
            <a:ext cx="2376264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Aménagement de la place Vauban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295896" y="5084214"/>
            <a:ext cx="194421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Défi Energie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472360" y="5341686"/>
            <a:ext cx="2970330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Médiation sociale à l’énergie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7864524" y="2987749"/>
            <a:ext cx="176419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Un jardin dans la cour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816176" y="1376277"/>
            <a:ext cx="2664296" cy="1201751"/>
          </a:xfrm>
          <a:prstGeom prst="ellipse">
            <a:avLst/>
          </a:prstGeom>
          <a:gradFill>
            <a:gsLst>
              <a:gs pos="0">
                <a:schemeClr val="accent1">
                  <a:lumMod val="85000"/>
                  <a:lumOff val="1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Aménagement de la promenade Jasmin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8202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ype mons en baroe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 mons2.potx [Lecture seule]" id="{C85FC09D-D5FA-4EF5-A3F5-898CA5C25906}" vid="{3A9FD2DC-19BF-4F5C-B2D2-7A69AF64CF03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mons2</Template>
  <TotalTime>1925</TotalTime>
  <Words>516</Words>
  <Application>Microsoft Office PowerPoint</Application>
  <PresentationFormat>Personnalisé</PresentationFormat>
  <Paragraphs>126</Paragraphs>
  <Slides>10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MS Gothic</vt:lpstr>
      <vt:lpstr>Arial</vt:lpstr>
      <vt:lpstr>Calibri</vt:lpstr>
      <vt:lpstr>DIN-Bold</vt:lpstr>
      <vt:lpstr>Times New Roman</vt:lpstr>
      <vt:lpstr>presentation type mons en baroeul</vt:lpstr>
      <vt:lpstr>CONTRAT DE VILLE   Conseil Municipal  du 1er mars 2019</vt:lpstr>
      <vt:lpstr>Les thématiques du Contrat de Ville</vt:lpstr>
      <vt:lpstr>La mise en œuvre du Contrat de Ville</vt:lpstr>
      <vt:lpstr>Les moyens de la programmation 2019  du Contrat de Ville</vt:lpstr>
      <vt:lpstr>Les moyens de la programmation 2019  du Contrat de Ville</vt:lpstr>
      <vt:lpstr>Les actions de la programmation 2019  du Contrat de Ville</vt:lpstr>
      <vt:lpstr>Les actions de la programmation 2019  du Contrat de Ville</vt:lpstr>
      <vt:lpstr>Les actions de la programmation 2019  du Contrat de Ville</vt:lpstr>
      <vt:lpstr>Les actions de la programmation 2019  du Contrat de Ville</vt:lpstr>
      <vt:lpstr>Les actions de la programmation 2019  du Contrat de Ville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Débat d’Orientation Budgétaire 2016</dc:title>
  <dc:creator>Eric Dubrulle</dc:creator>
  <cp:lastModifiedBy>Jérémy Treu</cp:lastModifiedBy>
  <cp:revision>236</cp:revision>
  <cp:lastPrinted>2019-02-23T09:15:40Z</cp:lastPrinted>
  <dcterms:created xsi:type="dcterms:W3CDTF">1601-01-01T00:00:00Z</dcterms:created>
  <dcterms:modified xsi:type="dcterms:W3CDTF">2019-03-01T12:33:08Z</dcterms:modified>
</cp:coreProperties>
</file>